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75"/>
  </p:notesMasterIdLst>
  <p:sldIdLst>
    <p:sldId id="265" r:id="rId2"/>
    <p:sldId id="295" r:id="rId3"/>
    <p:sldId id="262" r:id="rId4"/>
    <p:sldId id="296" r:id="rId5"/>
    <p:sldId id="297" r:id="rId6"/>
    <p:sldId id="300" r:id="rId7"/>
    <p:sldId id="331" r:id="rId8"/>
    <p:sldId id="298" r:id="rId9"/>
    <p:sldId id="306" r:id="rId10"/>
    <p:sldId id="301" r:id="rId11"/>
    <p:sldId id="302" r:id="rId12"/>
    <p:sldId id="308" r:id="rId13"/>
    <p:sldId id="314" r:id="rId14"/>
    <p:sldId id="299" r:id="rId15"/>
    <p:sldId id="307" r:id="rId16"/>
    <p:sldId id="305" r:id="rId17"/>
    <p:sldId id="332" r:id="rId18"/>
    <p:sldId id="315" r:id="rId19"/>
    <p:sldId id="333" r:id="rId20"/>
    <p:sldId id="320" r:id="rId21"/>
    <p:sldId id="336" r:id="rId22"/>
    <p:sldId id="321" r:id="rId23"/>
    <p:sldId id="335" r:id="rId24"/>
    <p:sldId id="338" r:id="rId25"/>
    <p:sldId id="344" r:id="rId26"/>
    <p:sldId id="337" r:id="rId27"/>
    <p:sldId id="339" r:id="rId28"/>
    <p:sldId id="340" r:id="rId29"/>
    <p:sldId id="341" r:id="rId30"/>
    <p:sldId id="355" r:id="rId31"/>
    <p:sldId id="359" r:id="rId32"/>
    <p:sldId id="358" r:id="rId33"/>
    <p:sldId id="310" r:id="rId34"/>
    <p:sldId id="369" r:id="rId35"/>
    <p:sldId id="387" r:id="rId36"/>
    <p:sldId id="371" r:id="rId37"/>
    <p:sldId id="393" r:id="rId38"/>
    <p:sldId id="394" r:id="rId39"/>
    <p:sldId id="395" r:id="rId40"/>
    <p:sldId id="396" r:id="rId41"/>
    <p:sldId id="342" r:id="rId42"/>
    <p:sldId id="343" r:id="rId43"/>
    <p:sldId id="312" r:id="rId44"/>
    <p:sldId id="317" r:id="rId45"/>
    <p:sldId id="327" r:id="rId46"/>
    <p:sldId id="326" r:id="rId47"/>
    <p:sldId id="329" r:id="rId48"/>
    <p:sldId id="313" r:id="rId49"/>
    <p:sldId id="318" r:id="rId50"/>
    <p:sldId id="346" r:id="rId51"/>
    <p:sldId id="374" r:id="rId52"/>
    <p:sldId id="370" r:id="rId53"/>
    <p:sldId id="375" r:id="rId54"/>
    <p:sldId id="376" r:id="rId55"/>
    <p:sldId id="377" r:id="rId56"/>
    <p:sldId id="372" r:id="rId57"/>
    <p:sldId id="378" r:id="rId58"/>
    <p:sldId id="379" r:id="rId59"/>
    <p:sldId id="380" r:id="rId60"/>
    <p:sldId id="381" r:id="rId61"/>
    <p:sldId id="382" r:id="rId62"/>
    <p:sldId id="383" r:id="rId63"/>
    <p:sldId id="384" r:id="rId64"/>
    <p:sldId id="385" r:id="rId65"/>
    <p:sldId id="322" r:id="rId66"/>
    <p:sldId id="388" r:id="rId67"/>
    <p:sldId id="390" r:id="rId68"/>
    <p:sldId id="391" r:id="rId69"/>
    <p:sldId id="366" r:id="rId70"/>
    <p:sldId id="367" r:id="rId71"/>
    <p:sldId id="386" r:id="rId72"/>
    <p:sldId id="368" r:id="rId73"/>
    <p:sldId id="263" r:id="rId74"/>
  </p:sldIdLst>
  <p:sldSz cx="12192000" cy="6858000"/>
  <p:notesSz cx="6858000" cy="9144000"/>
  <p:embeddedFontLst>
    <p:embeddedFont>
      <p:font typeface="KoPubWorld돋움체 Medium" panose="020B0600000101010101" charset="-127"/>
      <p:regular r:id="rId76"/>
    </p:embeddedFont>
    <p:embeddedFont>
      <p:font typeface="KoPubWorld돋움체 Bold" panose="020B0600000101010101" charset="-127"/>
      <p:bold r:id="rId77"/>
    </p:embeddedFont>
    <p:embeddedFont>
      <p:font typeface="맑은 고딕" panose="020B0503020000020004" pitchFamily="50" charset="-127"/>
      <p:regular r:id="rId78"/>
      <p:bold r:id="rId7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4A68"/>
    <a:srgbClr val="FF143C"/>
    <a:srgbClr val="F8F8F8"/>
    <a:srgbClr val="F4EBE2"/>
    <a:srgbClr val="4472C4"/>
    <a:srgbClr val="0078AD"/>
    <a:srgbClr val="8B9FF5"/>
    <a:srgbClr val="C6DFFA"/>
    <a:srgbClr val="1382FF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494" autoAdjust="0"/>
    <p:restoredTop sz="90746" autoAdjust="0"/>
  </p:normalViewPr>
  <p:slideViewPr>
    <p:cSldViewPr snapToGrid="0">
      <p:cViewPr varScale="1">
        <p:scale>
          <a:sx n="79" d="100"/>
          <a:sy n="79" d="100"/>
        </p:scale>
        <p:origin x="-701" y="-6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font" Target="fonts/font4.fntdata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font" Target="fonts/font2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notesMaster" Target="notesMasters/notesMaster1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font" Target="fonts/font3.fntdata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1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2CA97F9-41C4-4EA2-91D5-DE32AE59CCE7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23750457-9133-4E7F-A2ED-BAB84081644F}">
      <dgm:prSet phldrT="[텍스트]" custT="1"/>
      <dgm:spPr/>
      <dgm:t>
        <a:bodyPr/>
        <a:lstStyle/>
        <a:p>
          <a:pPr latinLnBrk="1"/>
          <a:r>
            <a:rPr lang="en-US" altLang="ko-KR" sz="1400" b="0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rPr>
            <a:t>Index Main</a:t>
          </a:r>
          <a:endParaRPr lang="ko-KR" altLang="en-US" sz="1400" b="0" dirty="0"/>
        </a:p>
      </dgm:t>
    </dgm:pt>
    <dgm:pt modelId="{8B27546E-6300-4640-AB6B-40C7E09843ED}" type="parTrans" cxnId="{314531C7-47B6-45C7-9701-D74FD9CE777D}">
      <dgm:prSet/>
      <dgm:spPr/>
      <dgm:t>
        <a:bodyPr/>
        <a:lstStyle/>
        <a:p>
          <a:pPr latinLnBrk="1"/>
          <a:endParaRPr lang="ko-KR" altLang="en-US" b="0"/>
        </a:p>
      </dgm:t>
    </dgm:pt>
    <dgm:pt modelId="{CC43EF34-1E18-4B46-B064-1EF1D98BB7F5}" type="sibTrans" cxnId="{314531C7-47B6-45C7-9701-D74FD9CE777D}">
      <dgm:prSet/>
      <dgm:spPr/>
      <dgm:t>
        <a:bodyPr/>
        <a:lstStyle/>
        <a:p>
          <a:pPr latinLnBrk="1"/>
          <a:endParaRPr lang="ko-KR" altLang="en-US" b="0"/>
        </a:p>
      </dgm:t>
    </dgm:pt>
    <dgm:pt modelId="{F3367822-CC48-4A68-A65A-EE299C11F782}">
      <dgm:prSet phldrT="[텍스트]" custT="1"/>
      <dgm:spPr/>
      <dgm:t>
        <a:bodyPr/>
        <a:lstStyle/>
        <a:p>
          <a:pPr latinLnBrk="1"/>
          <a:r>
            <a:rPr lang="ko-KR" altLang="en-US" sz="1400" b="0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rPr>
            <a:t>메뉴</a:t>
          </a:r>
          <a:endParaRPr lang="ko-KR" altLang="en-US" sz="1400" b="0" dirty="0"/>
        </a:p>
      </dgm:t>
    </dgm:pt>
    <dgm:pt modelId="{A7668D03-11CC-486C-B6F9-A8A07B739EAE}" type="parTrans" cxnId="{D3E800E2-351E-4F75-96F1-1AFAC062911E}">
      <dgm:prSet/>
      <dgm:spPr/>
      <dgm:t>
        <a:bodyPr/>
        <a:lstStyle/>
        <a:p>
          <a:pPr latinLnBrk="1"/>
          <a:endParaRPr lang="ko-KR" altLang="en-US" b="0"/>
        </a:p>
      </dgm:t>
    </dgm:pt>
    <dgm:pt modelId="{8A01DBA2-A559-45FE-AD68-3C340649AE79}" type="sibTrans" cxnId="{D3E800E2-351E-4F75-96F1-1AFAC062911E}">
      <dgm:prSet/>
      <dgm:spPr/>
      <dgm:t>
        <a:bodyPr/>
        <a:lstStyle/>
        <a:p>
          <a:pPr latinLnBrk="1"/>
          <a:endParaRPr lang="ko-KR" altLang="en-US" b="0"/>
        </a:p>
      </dgm:t>
    </dgm:pt>
    <dgm:pt modelId="{87152A29-B874-466F-8B71-6F993D14A7E6}">
      <dgm:prSet phldrT="[텍스트]" custT="1"/>
      <dgm:spPr/>
      <dgm:t>
        <a:bodyPr/>
        <a:lstStyle/>
        <a:p>
          <a:pPr latinLnBrk="1"/>
          <a:r>
            <a:rPr lang="ko-KR" altLang="en-US" sz="1400" b="0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rPr>
            <a:t>회원가입</a:t>
          </a:r>
          <a:r>
            <a:rPr lang="en-US" altLang="ko-KR" sz="1400" b="0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rPr>
            <a:t>/</a:t>
          </a:r>
          <a:r>
            <a:rPr lang="ko-KR" altLang="en-US" sz="1400" b="0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rPr>
            <a:t>회원정보</a:t>
          </a:r>
          <a:endParaRPr lang="ko-KR" altLang="en-US" sz="1400" b="0" dirty="0"/>
        </a:p>
      </dgm:t>
    </dgm:pt>
    <dgm:pt modelId="{703FF84F-AF34-4031-9C4B-35739BDB0DD5}" type="parTrans" cxnId="{FAA69318-D9D6-4E1E-8C95-0F661B2A8D08}">
      <dgm:prSet/>
      <dgm:spPr/>
      <dgm:t>
        <a:bodyPr/>
        <a:lstStyle/>
        <a:p>
          <a:pPr latinLnBrk="1"/>
          <a:endParaRPr lang="ko-KR" altLang="en-US" b="0"/>
        </a:p>
      </dgm:t>
    </dgm:pt>
    <dgm:pt modelId="{5B9A3334-BDC1-41DA-A92E-EC5D54937E58}" type="sibTrans" cxnId="{FAA69318-D9D6-4E1E-8C95-0F661B2A8D08}">
      <dgm:prSet/>
      <dgm:spPr/>
      <dgm:t>
        <a:bodyPr/>
        <a:lstStyle/>
        <a:p>
          <a:pPr latinLnBrk="1"/>
          <a:endParaRPr lang="ko-KR" altLang="en-US" b="0"/>
        </a:p>
      </dgm:t>
    </dgm:pt>
    <dgm:pt modelId="{3637F9A5-2376-4A3D-99A9-6C389A105A27}">
      <dgm:prSet phldrT="[텍스트]" custT="1"/>
      <dgm:spPr/>
      <dgm:t>
        <a:bodyPr/>
        <a:lstStyle/>
        <a:p>
          <a:pPr latinLnBrk="1"/>
          <a:r>
            <a:rPr lang="ko-KR" altLang="en-US" sz="1400" b="0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rPr>
            <a:t>로그인</a:t>
          </a:r>
          <a:r>
            <a:rPr lang="en-US" altLang="ko-KR" sz="1400" b="0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rPr>
            <a:t>/</a:t>
          </a:r>
          <a:r>
            <a:rPr lang="ko-KR" altLang="en-US" sz="1400" b="0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rPr>
            <a:t>로그아웃</a:t>
          </a:r>
          <a:endParaRPr lang="ko-KR" altLang="en-US" sz="1400" b="0" dirty="0">
            <a:latin typeface="KoPubWorld돋움체 Medium" panose="00000600000000000000" pitchFamily="2" charset="-127"/>
            <a:ea typeface="KoPubWorld돋움체 Medium" panose="00000600000000000000" pitchFamily="2" charset="-127"/>
            <a:cs typeface="KoPubWorld돋움체 Medium" panose="00000600000000000000" pitchFamily="2" charset="-127"/>
          </a:endParaRPr>
        </a:p>
      </dgm:t>
    </dgm:pt>
    <dgm:pt modelId="{B6C7C061-8F2C-44DA-B294-7615BF09471D}" type="parTrans" cxnId="{4D55789F-2233-4083-9CBE-832CA1C81462}">
      <dgm:prSet/>
      <dgm:spPr/>
      <dgm:t>
        <a:bodyPr/>
        <a:lstStyle/>
        <a:p>
          <a:pPr latinLnBrk="1"/>
          <a:endParaRPr lang="ko-KR" altLang="en-US" b="0"/>
        </a:p>
      </dgm:t>
    </dgm:pt>
    <dgm:pt modelId="{5CFC2DBB-04D8-466F-B8D1-CA73144BC0F9}" type="sibTrans" cxnId="{4D55789F-2233-4083-9CBE-832CA1C81462}">
      <dgm:prSet/>
      <dgm:spPr/>
      <dgm:t>
        <a:bodyPr/>
        <a:lstStyle/>
        <a:p>
          <a:pPr latinLnBrk="1"/>
          <a:endParaRPr lang="ko-KR" altLang="en-US" b="0"/>
        </a:p>
      </dgm:t>
    </dgm:pt>
    <dgm:pt modelId="{BDB40872-7742-45B3-84E7-453B5A258ACD}">
      <dgm:prSet phldrT="[텍스트]" custT="1"/>
      <dgm:spPr/>
      <dgm:t>
        <a:bodyPr/>
        <a:lstStyle/>
        <a:p>
          <a:pPr latinLnBrk="1"/>
          <a:r>
            <a:rPr lang="ko-KR" altLang="en-US" sz="1400" b="0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rPr>
            <a:t>매장검색</a:t>
          </a:r>
          <a:endParaRPr lang="ko-KR" altLang="en-US" sz="1400" b="0" dirty="0"/>
        </a:p>
      </dgm:t>
    </dgm:pt>
    <dgm:pt modelId="{6E52432B-CF93-4597-8CEF-2C4942A54394}" type="parTrans" cxnId="{03D7BE93-3947-4D7C-A6C3-1552347F0E9F}">
      <dgm:prSet/>
      <dgm:spPr/>
      <dgm:t>
        <a:bodyPr/>
        <a:lstStyle/>
        <a:p>
          <a:pPr latinLnBrk="1"/>
          <a:endParaRPr lang="ko-KR" altLang="en-US" b="0"/>
        </a:p>
      </dgm:t>
    </dgm:pt>
    <dgm:pt modelId="{95811580-84F7-4315-A3E5-9FF0187A1CE8}" type="sibTrans" cxnId="{03D7BE93-3947-4D7C-A6C3-1552347F0E9F}">
      <dgm:prSet/>
      <dgm:spPr/>
      <dgm:t>
        <a:bodyPr/>
        <a:lstStyle/>
        <a:p>
          <a:pPr latinLnBrk="1"/>
          <a:endParaRPr lang="ko-KR" altLang="en-US" b="0"/>
        </a:p>
      </dgm:t>
    </dgm:pt>
    <dgm:pt modelId="{F9F6D9FC-874E-4EF1-A3FF-EAB11CECE21C}">
      <dgm:prSet phldrT="[텍스트]" custT="1"/>
      <dgm:spPr/>
      <dgm:t>
        <a:bodyPr/>
        <a:lstStyle/>
        <a:p>
          <a:pPr latinLnBrk="1"/>
          <a:r>
            <a:rPr lang="ko-KR" altLang="en-US" sz="1400" b="0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rPr>
            <a:t>고객센터</a:t>
          </a:r>
          <a:endParaRPr lang="ko-KR" altLang="en-US" sz="1400" b="0" dirty="0"/>
        </a:p>
      </dgm:t>
    </dgm:pt>
    <dgm:pt modelId="{83C78BFE-FDAF-4ABA-B5FC-5A9B7DD70935}" type="parTrans" cxnId="{8EC31A22-6822-4B5A-A978-39D29E04A8CD}">
      <dgm:prSet/>
      <dgm:spPr/>
      <dgm:t>
        <a:bodyPr/>
        <a:lstStyle/>
        <a:p>
          <a:pPr latinLnBrk="1"/>
          <a:endParaRPr lang="ko-KR" altLang="en-US" b="0"/>
        </a:p>
      </dgm:t>
    </dgm:pt>
    <dgm:pt modelId="{4F984041-3506-47F6-9A27-20ADBCD89DDE}" type="sibTrans" cxnId="{8EC31A22-6822-4B5A-A978-39D29E04A8CD}">
      <dgm:prSet/>
      <dgm:spPr/>
      <dgm:t>
        <a:bodyPr/>
        <a:lstStyle/>
        <a:p>
          <a:pPr latinLnBrk="1"/>
          <a:endParaRPr lang="ko-KR" altLang="en-US" b="0"/>
        </a:p>
      </dgm:t>
    </dgm:pt>
    <dgm:pt modelId="{88B67A4E-D0C5-48DC-AF48-78D2D2F3957A}">
      <dgm:prSet phldrT="[텍스트]" custT="1"/>
      <dgm:spPr/>
      <dgm:t>
        <a:bodyPr/>
        <a:lstStyle/>
        <a:p>
          <a:pPr latinLnBrk="1"/>
          <a:r>
            <a:rPr lang="ko-KR" altLang="en-US" sz="1400" b="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rPr>
            <a:t>공지사항</a:t>
          </a:r>
        </a:p>
      </dgm:t>
    </dgm:pt>
    <dgm:pt modelId="{555AFEC0-46BA-4C96-A591-E1F3CEAEAC20}" type="parTrans" cxnId="{50FBB92C-6AA0-43D5-B9C5-0284E29D922F}">
      <dgm:prSet/>
      <dgm:spPr/>
      <dgm:t>
        <a:bodyPr/>
        <a:lstStyle/>
        <a:p>
          <a:pPr latinLnBrk="1"/>
          <a:endParaRPr lang="ko-KR" altLang="en-US" b="0"/>
        </a:p>
      </dgm:t>
    </dgm:pt>
    <dgm:pt modelId="{822C37C0-399B-43E9-8F1B-9607E919363C}" type="sibTrans" cxnId="{50FBB92C-6AA0-43D5-B9C5-0284E29D922F}">
      <dgm:prSet/>
      <dgm:spPr/>
      <dgm:t>
        <a:bodyPr/>
        <a:lstStyle/>
        <a:p>
          <a:pPr latinLnBrk="1"/>
          <a:endParaRPr lang="ko-KR" altLang="en-US" b="0"/>
        </a:p>
      </dgm:t>
    </dgm:pt>
    <dgm:pt modelId="{CEDAF825-7C4F-475C-8519-EDC8F11982B3}">
      <dgm:prSet custT="1"/>
      <dgm:spPr>
        <a:solidFill>
          <a:schemeClr val="accent5">
            <a:lumMod val="60000"/>
            <a:lumOff val="40000"/>
          </a:schemeClr>
        </a:solidFill>
      </dgm:spPr>
      <dgm:t>
        <a:bodyPr/>
        <a:lstStyle/>
        <a:p>
          <a:pPr latinLnBrk="1"/>
          <a:r>
            <a:rPr lang="ko-KR" altLang="en-US" sz="1400" b="0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rPr>
            <a:t>피자</a:t>
          </a:r>
          <a:endParaRPr lang="ko-KR" altLang="en-US" sz="1400" b="0" dirty="0"/>
        </a:p>
      </dgm:t>
    </dgm:pt>
    <dgm:pt modelId="{478637C6-3BF9-4C45-975E-7D31544D4086}" type="parTrans" cxnId="{24066719-1EAA-4ED3-B290-0CA02A8497A8}">
      <dgm:prSet/>
      <dgm:spPr/>
      <dgm:t>
        <a:bodyPr/>
        <a:lstStyle/>
        <a:p>
          <a:pPr latinLnBrk="1"/>
          <a:endParaRPr lang="ko-KR" altLang="en-US" b="0"/>
        </a:p>
      </dgm:t>
    </dgm:pt>
    <dgm:pt modelId="{0FCAE516-1388-4BC6-84A1-5F81D2282488}" type="sibTrans" cxnId="{24066719-1EAA-4ED3-B290-0CA02A8497A8}">
      <dgm:prSet/>
      <dgm:spPr/>
      <dgm:t>
        <a:bodyPr/>
        <a:lstStyle/>
        <a:p>
          <a:pPr latinLnBrk="1"/>
          <a:endParaRPr lang="ko-KR" altLang="en-US" b="0"/>
        </a:p>
      </dgm:t>
    </dgm:pt>
    <dgm:pt modelId="{23D30B02-2999-4E08-A9A7-C89265BA68C2}">
      <dgm:prSet custT="1"/>
      <dgm:spPr>
        <a:solidFill>
          <a:schemeClr val="accent5">
            <a:lumMod val="60000"/>
            <a:lumOff val="40000"/>
          </a:schemeClr>
        </a:solidFill>
      </dgm:spPr>
      <dgm:t>
        <a:bodyPr/>
        <a:lstStyle/>
        <a:p>
          <a:pPr latinLnBrk="1"/>
          <a:r>
            <a:rPr lang="ko-KR" altLang="en-US" sz="1400" b="0" dirty="0" err="1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rPr>
            <a:t>사이드디시</a:t>
          </a:r>
          <a:endParaRPr lang="ko-KR" altLang="en-US" sz="1400" b="0" dirty="0"/>
        </a:p>
      </dgm:t>
    </dgm:pt>
    <dgm:pt modelId="{CD71BF90-3E2E-4BFB-8FDB-62858D6C5AF8}" type="parTrans" cxnId="{BE77E279-7830-4777-969E-34749433F84E}">
      <dgm:prSet/>
      <dgm:spPr/>
      <dgm:t>
        <a:bodyPr/>
        <a:lstStyle/>
        <a:p>
          <a:pPr latinLnBrk="1"/>
          <a:endParaRPr lang="ko-KR" altLang="en-US" b="0"/>
        </a:p>
      </dgm:t>
    </dgm:pt>
    <dgm:pt modelId="{C99C104F-FAED-4897-AE87-B28D6F31B1AE}" type="sibTrans" cxnId="{BE77E279-7830-4777-969E-34749433F84E}">
      <dgm:prSet/>
      <dgm:spPr/>
      <dgm:t>
        <a:bodyPr/>
        <a:lstStyle/>
        <a:p>
          <a:pPr latinLnBrk="1"/>
          <a:endParaRPr lang="ko-KR" altLang="en-US" b="0"/>
        </a:p>
      </dgm:t>
    </dgm:pt>
    <dgm:pt modelId="{2711A7F5-4DB7-4B29-A7DC-84BCEC2A3678}">
      <dgm:prSet custT="1"/>
      <dgm:spPr>
        <a:solidFill>
          <a:schemeClr val="accent5">
            <a:lumMod val="60000"/>
            <a:lumOff val="40000"/>
          </a:schemeClr>
        </a:solidFill>
      </dgm:spPr>
      <dgm:t>
        <a:bodyPr/>
        <a:lstStyle/>
        <a:p>
          <a:pPr latinLnBrk="1"/>
          <a:r>
            <a:rPr lang="ko-KR" altLang="en-US" sz="1400" b="0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rPr>
            <a:t>음료</a:t>
          </a:r>
          <a:r>
            <a:rPr lang="en-US" altLang="ko-KR" sz="1400" b="0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rPr>
            <a:t>&amp;</a:t>
          </a:r>
          <a:r>
            <a:rPr lang="ko-KR" altLang="en-US" sz="1400" b="0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rPr>
            <a:t>기타</a:t>
          </a:r>
          <a:endParaRPr lang="ko-KR" altLang="en-US" sz="1400" b="0" dirty="0"/>
        </a:p>
      </dgm:t>
    </dgm:pt>
    <dgm:pt modelId="{878BF5E1-EBE1-4EE8-B3D2-E1D573B5C160}" type="parTrans" cxnId="{F64E2506-1544-422D-A0CD-0776D194ECC1}">
      <dgm:prSet/>
      <dgm:spPr/>
      <dgm:t>
        <a:bodyPr/>
        <a:lstStyle/>
        <a:p>
          <a:pPr latinLnBrk="1"/>
          <a:endParaRPr lang="ko-KR" altLang="en-US" b="0"/>
        </a:p>
      </dgm:t>
    </dgm:pt>
    <dgm:pt modelId="{A64AE9D0-F69D-4B07-B6D5-A3FB8B6916B0}" type="sibTrans" cxnId="{F64E2506-1544-422D-A0CD-0776D194ECC1}">
      <dgm:prSet/>
      <dgm:spPr/>
      <dgm:t>
        <a:bodyPr/>
        <a:lstStyle/>
        <a:p>
          <a:pPr latinLnBrk="1"/>
          <a:endParaRPr lang="ko-KR" altLang="en-US" b="0"/>
        </a:p>
      </dgm:t>
    </dgm:pt>
    <dgm:pt modelId="{E59EBBF5-12D6-49AB-AE56-E0967513D64F}">
      <dgm:prSet custT="1"/>
      <dgm:spPr>
        <a:solidFill>
          <a:schemeClr val="accent5">
            <a:lumMod val="60000"/>
            <a:lumOff val="40000"/>
          </a:schemeClr>
        </a:solidFill>
      </dgm:spPr>
      <dgm:t>
        <a:bodyPr/>
        <a:lstStyle/>
        <a:p>
          <a:pPr latinLnBrk="1"/>
          <a:r>
            <a:rPr lang="ko-KR" altLang="en-US" sz="1400" b="0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rPr>
            <a:t>자주하는</a:t>
          </a:r>
          <a:r>
            <a:rPr lang="ko-KR" altLang="en-US" sz="1300" b="0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rPr>
            <a:t> </a:t>
          </a:r>
          <a:r>
            <a:rPr lang="ko-KR" altLang="en-US" sz="1400" b="0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rPr>
            <a:t>질문 </a:t>
          </a:r>
          <a:endParaRPr lang="en-US" altLang="ko-KR" sz="1400" b="0" dirty="0">
            <a:ln>
              <a:solidFill>
                <a:schemeClr val="bg1">
                  <a:alpha val="30000"/>
                </a:schemeClr>
              </a:solidFill>
            </a:ln>
            <a:solidFill>
              <a:schemeClr val="bg1"/>
            </a:solidFill>
            <a:latin typeface="KoPubWorld돋움체 Medium" panose="00000600000000000000" pitchFamily="2" charset="-127"/>
            <a:ea typeface="KoPubWorld돋움체 Medium" panose="00000600000000000000" pitchFamily="2" charset="-127"/>
          </a:endParaRPr>
        </a:p>
      </dgm:t>
    </dgm:pt>
    <dgm:pt modelId="{CC148182-9243-4F8A-80A8-BF87BFB32EDA}" type="parTrans" cxnId="{7ED71F2E-1FD3-4CB7-908F-6F1DE44CA0E4}">
      <dgm:prSet/>
      <dgm:spPr/>
      <dgm:t>
        <a:bodyPr/>
        <a:lstStyle/>
        <a:p>
          <a:pPr latinLnBrk="1"/>
          <a:endParaRPr lang="ko-KR" altLang="en-US" b="0"/>
        </a:p>
      </dgm:t>
    </dgm:pt>
    <dgm:pt modelId="{43719FF6-8D84-435F-ADDD-6281B81C565E}" type="sibTrans" cxnId="{7ED71F2E-1FD3-4CB7-908F-6F1DE44CA0E4}">
      <dgm:prSet/>
      <dgm:spPr/>
      <dgm:t>
        <a:bodyPr/>
        <a:lstStyle/>
        <a:p>
          <a:pPr latinLnBrk="1"/>
          <a:endParaRPr lang="ko-KR" altLang="en-US" b="0"/>
        </a:p>
      </dgm:t>
    </dgm:pt>
    <dgm:pt modelId="{84493B36-06B9-4F06-A5DF-6DFB0B494C3E}">
      <dgm:prSet custT="1"/>
      <dgm:spPr>
        <a:solidFill>
          <a:schemeClr val="accent5">
            <a:lumMod val="60000"/>
            <a:lumOff val="40000"/>
          </a:schemeClr>
        </a:solidFill>
      </dgm:spPr>
      <dgm:t>
        <a:bodyPr/>
        <a:lstStyle/>
        <a:p>
          <a:pPr latinLnBrk="1"/>
          <a:r>
            <a:rPr lang="ko-KR" altLang="en-US" sz="1400" b="0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rPr>
            <a:t>온라인 신문고 </a:t>
          </a:r>
          <a:endParaRPr lang="en-US" altLang="ko-KR" sz="1400" b="0" dirty="0">
            <a:ln>
              <a:solidFill>
                <a:schemeClr val="bg1">
                  <a:alpha val="30000"/>
                </a:schemeClr>
              </a:solidFill>
            </a:ln>
            <a:solidFill>
              <a:schemeClr val="bg1"/>
            </a:solidFill>
            <a:latin typeface="KoPubWorld돋움체 Medium" panose="00000600000000000000" pitchFamily="2" charset="-127"/>
            <a:ea typeface="KoPubWorld돋움체 Medium" panose="00000600000000000000" pitchFamily="2" charset="-127"/>
          </a:endParaRPr>
        </a:p>
      </dgm:t>
    </dgm:pt>
    <dgm:pt modelId="{AEE50E26-39A4-472E-A665-F40A02AAA0E9}" type="parTrans" cxnId="{6DF85D12-4967-44BD-8DBD-B3339A3EAE4C}">
      <dgm:prSet/>
      <dgm:spPr/>
      <dgm:t>
        <a:bodyPr/>
        <a:lstStyle/>
        <a:p>
          <a:pPr latinLnBrk="1"/>
          <a:endParaRPr lang="ko-KR" altLang="en-US" b="0"/>
        </a:p>
      </dgm:t>
    </dgm:pt>
    <dgm:pt modelId="{428D3194-9704-48D6-8FBD-901A63089BE1}" type="sibTrans" cxnId="{6DF85D12-4967-44BD-8DBD-B3339A3EAE4C}">
      <dgm:prSet/>
      <dgm:spPr/>
      <dgm:t>
        <a:bodyPr/>
        <a:lstStyle/>
        <a:p>
          <a:pPr latinLnBrk="1"/>
          <a:endParaRPr lang="ko-KR" altLang="en-US" b="0"/>
        </a:p>
      </dgm:t>
    </dgm:pt>
    <dgm:pt modelId="{227A82D9-1F72-4480-9B2E-9185358495DE}">
      <dgm:prSet custT="1"/>
      <dgm:spPr>
        <a:solidFill>
          <a:schemeClr val="accent5">
            <a:lumMod val="60000"/>
            <a:lumOff val="40000"/>
          </a:schemeClr>
        </a:solidFill>
      </dgm:spPr>
      <dgm:t>
        <a:bodyPr/>
        <a:lstStyle/>
        <a:p>
          <a:pPr latinLnBrk="1"/>
          <a:r>
            <a:rPr lang="ko-KR" altLang="en-US" sz="1400" b="0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rPr>
            <a:t>보도 자료 </a:t>
          </a:r>
          <a:endParaRPr lang="en-US" altLang="ko-KR" sz="1400" b="0" dirty="0">
            <a:ln>
              <a:solidFill>
                <a:schemeClr val="bg1">
                  <a:alpha val="30000"/>
                </a:schemeClr>
              </a:solidFill>
            </a:ln>
            <a:solidFill>
              <a:schemeClr val="bg1"/>
            </a:solidFill>
            <a:latin typeface="KoPubWorld돋움체 Medium" panose="00000600000000000000" pitchFamily="2" charset="-127"/>
            <a:ea typeface="KoPubWorld돋움체 Medium" panose="00000600000000000000" pitchFamily="2" charset="-127"/>
          </a:endParaRPr>
        </a:p>
      </dgm:t>
    </dgm:pt>
    <dgm:pt modelId="{7EC7A388-9C26-45D7-AFC5-1746ED1EAAB8}" type="parTrans" cxnId="{CED1BF27-DD49-4640-8669-F326361E760E}">
      <dgm:prSet/>
      <dgm:spPr/>
      <dgm:t>
        <a:bodyPr/>
        <a:lstStyle/>
        <a:p>
          <a:pPr latinLnBrk="1"/>
          <a:endParaRPr lang="ko-KR" altLang="en-US" b="0"/>
        </a:p>
      </dgm:t>
    </dgm:pt>
    <dgm:pt modelId="{5E02870A-E6C0-4CB7-8C7A-7C565D8FE27D}" type="sibTrans" cxnId="{CED1BF27-DD49-4640-8669-F326361E760E}">
      <dgm:prSet/>
      <dgm:spPr/>
      <dgm:t>
        <a:bodyPr/>
        <a:lstStyle/>
        <a:p>
          <a:pPr latinLnBrk="1"/>
          <a:endParaRPr lang="ko-KR" altLang="en-US" b="0"/>
        </a:p>
      </dgm:t>
    </dgm:pt>
    <dgm:pt modelId="{1C1CFD0F-3AC8-4DD7-B143-ABD255E44C99}">
      <dgm:prSet custT="1"/>
      <dgm:spPr>
        <a:solidFill>
          <a:schemeClr val="accent5">
            <a:lumMod val="60000"/>
            <a:lumOff val="40000"/>
          </a:schemeClr>
        </a:solidFill>
      </dgm:spPr>
      <dgm:t>
        <a:bodyPr/>
        <a:lstStyle/>
        <a:p>
          <a:pPr latinLnBrk="1"/>
          <a:r>
            <a:rPr lang="ko-KR" altLang="en-US" sz="1400" b="0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rPr>
            <a:t>도미노</a:t>
          </a:r>
          <a:r>
            <a:rPr lang="ko-KR" altLang="en-US" sz="1300" b="0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rPr>
            <a:t> </a:t>
          </a:r>
          <a:r>
            <a:rPr lang="ko-KR" altLang="en-US" sz="1400" b="0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rPr>
            <a:t>뉴스</a:t>
          </a:r>
          <a:r>
            <a:rPr lang="ko-KR" altLang="en-US" sz="1300" b="0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rPr>
            <a:t> </a:t>
          </a:r>
          <a:endParaRPr lang="en-US" altLang="ko-KR" sz="1300" b="0" dirty="0">
            <a:ln>
              <a:solidFill>
                <a:schemeClr val="bg1">
                  <a:alpha val="30000"/>
                </a:schemeClr>
              </a:solidFill>
            </a:ln>
            <a:solidFill>
              <a:schemeClr val="bg1"/>
            </a:solidFill>
            <a:latin typeface="KoPubWorld돋움체 Medium" panose="00000600000000000000" pitchFamily="2" charset="-127"/>
            <a:ea typeface="KoPubWorld돋움체 Medium" panose="00000600000000000000" pitchFamily="2" charset="-127"/>
          </a:endParaRPr>
        </a:p>
      </dgm:t>
    </dgm:pt>
    <dgm:pt modelId="{2F3F35B3-2923-4E0A-B7D0-2FDAA3308E8D}" type="parTrans" cxnId="{D257AB33-F67E-4ABD-8689-4128341DCCD5}">
      <dgm:prSet/>
      <dgm:spPr/>
      <dgm:t>
        <a:bodyPr/>
        <a:lstStyle/>
        <a:p>
          <a:pPr latinLnBrk="1"/>
          <a:endParaRPr lang="ko-KR" altLang="en-US" b="0"/>
        </a:p>
      </dgm:t>
    </dgm:pt>
    <dgm:pt modelId="{76AA8DD9-B9E8-4820-9D78-FC66BF6E6469}" type="sibTrans" cxnId="{D257AB33-F67E-4ABD-8689-4128341DCCD5}">
      <dgm:prSet/>
      <dgm:spPr/>
      <dgm:t>
        <a:bodyPr/>
        <a:lstStyle/>
        <a:p>
          <a:pPr latinLnBrk="1"/>
          <a:endParaRPr lang="ko-KR" altLang="en-US" b="0"/>
        </a:p>
      </dgm:t>
    </dgm:pt>
    <dgm:pt modelId="{2868E108-1745-46AD-9479-340835ACFDFB}" type="asst">
      <dgm:prSet custT="1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pPr latinLnBrk="1"/>
          <a:r>
            <a:rPr lang="ko-KR" altLang="en-US" sz="1400" b="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rPr>
            <a:t>관리자</a:t>
          </a:r>
        </a:p>
      </dgm:t>
    </dgm:pt>
    <dgm:pt modelId="{622AB7EB-DFEF-4C94-AC29-814D6BD1873C}" type="parTrans" cxnId="{698D9DB4-58BB-4877-A295-AE09E85CC286}">
      <dgm:prSet/>
      <dgm:spPr/>
      <dgm:t>
        <a:bodyPr/>
        <a:lstStyle/>
        <a:p>
          <a:pPr latinLnBrk="1"/>
          <a:endParaRPr lang="ko-KR" altLang="en-US" b="0"/>
        </a:p>
      </dgm:t>
    </dgm:pt>
    <dgm:pt modelId="{CF649C2C-BC31-4FE3-9C1E-15219BF6FCAF}" type="sibTrans" cxnId="{698D9DB4-58BB-4877-A295-AE09E85CC286}">
      <dgm:prSet/>
      <dgm:spPr/>
      <dgm:t>
        <a:bodyPr/>
        <a:lstStyle/>
        <a:p>
          <a:pPr latinLnBrk="1"/>
          <a:endParaRPr lang="ko-KR" altLang="en-US" b="0"/>
        </a:p>
      </dgm:t>
    </dgm:pt>
    <dgm:pt modelId="{42C00286-0665-4EDF-BBF7-5909D8E07223}" type="asst">
      <dgm:prSet custT="1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pPr latinLnBrk="1"/>
          <a:r>
            <a:rPr lang="ko-KR" altLang="en-US" sz="1400" b="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rPr>
            <a:t>사용자</a:t>
          </a:r>
        </a:p>
      </dgm:t>
    </dgm:pt>
    <dgm:pt modelId="{13FFE401-8BAA-4CCC-81B6-508B38AA0941}" type="parTrans" cxnId="{2931477B-81DC-499B-8CDA-0BF6351C7320}">
      <dgm:prSet/>
      <dgm:spPr/>
      <dgm:t>
        <a:bodyPr/>
        <a:lstStyle/>
        <a:p>
          <a:pPr latinLnBrk="1"/>
          <a:endParaRPr lang="ko-KR" altLang="en-US" b="0"/>
        </a:p>
      </dgm:t>
    </dgm:pt>
    <dgm:pt modelId="{584DAF9F-D647-40AB-9274-8A7F95152DD2}" type="sibTrans" cxnId="{2931477B-81DC-499B-8CDA-0BF6351C7320}">
      <dgm:prSet/>
      <dgm:spPr/>
      <dgm:t>
        <a:bodyPr/>
        <a:lstStyle/>
        <a:p>
          <a:pPr latinLnBrk="1"/>
          <a:endParaRPr lang="ko-KR" altLang="en-US" b="0"/>
        </a:p>
      </dgm:t>
    </dgm:pt>
    <dgm:pt modelId="{2791EE01-CCE8-4BB4-83E1-D9C354F7161D}">
      <dgm:prSet custT="1"/>
      <dgm:spPr>
        <a:solidFill>
          <a:schemeClr val="accent5">
            <a:lumMod val="60000"/>
            <a:lumOff val="40000"/>
          </a:schemeClr>
        </a:solidFill>
      </dgm:spPr>
      <dgm:t>
        <a:bodyPr/>
        <a:lstStyle/>
        <a:p>
          <a:pPr latinLnBrk="1"/>
          <a:r>
            <a:rPr lang="ko-KR" altLang="en-US" sz="1400" b="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rPr>
            <a:t>회원정보</a:t>
          </a:r>
        </a:p>
      </dgm:t>
    </dgm:pt>
    <dgm:pt modelId="{E71E9951-BB3A-44FF-AD9B-7FF62BEBFED8}" type="parTrans" cxnId="{DDDB9876-6F8D-419E-A4E8-32CD7DED4C75}">
      <dgm:prSet/>
      <dgm:spPr/>
      <dgm:t>
        <a:bodyPr/>
        <a:lstStyle/>
        <a:p>
          <a:pPr latinLnBrk="1"/>
          <a:endParaRPr lang="ko-KR" altLang="en-US" b="0"/>
        </a:p>
      </dgm:t>
    </dgm:pt>
    <dgm:pt modelId="{D2EEF33F-9B93-46F8-A4CA-C7859B4DD866}" type="sibTrans" cxnId="{DDDB9876-6F8D-419E-A4E8-32CD7DED4C75}">
      <dgm:prSet/>
      <dgm:spPr/>
      <dgm:t>
        <a:bodyPr/>
        <a:lstStyle/>
        <a:p>
          <a:pPr latinLnBrk="1"/>
          <a:endParaRPr lang="ko-KR" altLang="en-US" b="0"/>
        </a:p>
      </dgm:t>
    </dgm:pt>
    <dgm:pt modelId="{7EF7812A-5D8C-47DE-8B79-014F7E54638B}">
      <dgm:prSet custT="1"/>
      <dgm:spPr>
        <a:solidFill>
          <a:schemeClr val="accent5">
            <a:lumMod val="60000"/>
            <a:lumOff val="40000"/>
          </a:schemeClr>
        </a:solidFill>
      </dgm:spPr>
      <dgm:t>
        <a:bodyPr/>
        <a:lstStyle/>
        <a:p>
          <a:pPr latinLnBrk="1"/>
          <a:r>
            <a:rPr lang="ko-KR" altLang="en-US" sz="1400" b="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rPr>
            <a:t>회원 문의 정보</a:t>
          </a:r>
        </a:p>
      </dgm:t>
    </dgm:pt>
    <dgm:pt modelId="{E33A305D-3AF4-440A-BBFD-52F207A353AB}" type="parTrans" cxnId="{755C5C72-872A-4A22-8AEC-99AB2F604CEA}">
      <dgm:prSet/>
      <dgm:spPr/>
      <dgm:t>
        <a:bodyPr/>
        <a:lstStyle/>
        <a:p>
          <a:pPr latinLnBrk="1"/>
          <a:endParaRPr lang="ko-KR" altLang="en-US" b="0"/>
        </a:p>
      </dgm:t>
    </dgm:pt>
    <dgm:pt modelId="{A9E26348-9CEB-446D-ABB0-F17E8A0BA8B1}" type="sibTrans" cxnId="{755C5C72-872A-4A22-8AEC-99AB2F604CEA}">
      <dgm:prSet/>
      <dgm:spPr/>
      <dgm:t>
        <a:bodyPr/>
        <a:lstStyle/>
        <a:p>
          <a:pPr latinLnBrk="1"/>
          <a:endParaRPr lang="ko-KR" altLang="en-US" b="0"/>
        </a:p>
      </dgm:t>
    </dgm:pt>
    <dgm:pt modelId="{4C1C3AE0-7D7A-41E5-ADDE-59A33735E915}">
      <dgm:prSet custT="1"/>
      <dgm:spPr>
        <a:solidFill>
          <a:schemeClr val="accent5">
            <a:lumMod val="60000"/>
            <a:lumOff val="40000"/>
          </a:schemeClr>
        </a:solidFill>
      </dgm:spPr>
      <dgm:t>
        <a:bodyPr/>
        <a:lstStyle/>
        <a:p>
          <a:pPr latinLnBrk="1"/>
          <a:r>
            <a:rPr lang="ko-KR" altLang="en-US" sz="1400" b="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rPr>
            <a:t>장바구니</a:t>
          </a:r>
        </a:p>
      </dgm:t>
    </dgm:pt>
    <dgm:pt modelId="{239DD60A-940F-4B2F-9B40-23D0AC539F10}" type="parTrans" cxnId="{01FC65AF-A5A6-44FE-BC03-D9B389A90F91}">
      <dgm:prSet/>
      <dgm:spPr/>
      <dgm:t>
        <a:bodyPr/>
        <a:lstStyle/>
        <a:p>
          <a:pPr latinLnBrk="1"/>
          <a:endParaRPr lang="ko-KR" altLang="en-US" b="0"/>
        </a:p>
      </dgm:t>
    </dgm:pt>
    <dgm:pt modelId="{E7EDF7E0-84A1-4DE6-8942-6A99A2084CC3}" type="sibTrans" cxnId="{01FC65AF-A5A6-44FE-BC03-D9B389A90F91}">
      <dgm:prSet/>
      <dgm:spPr/>
      <dgm:t>
        <a:bodyPr/>
        <a:lstStyle/>
        <a:p>
          <a:pPr latinLnBrk="1"/>
          <a:endParaRPr lang="ko-KR" altLang="en-US" b="0"/>
        </a:p>
      </dgm:t>
    </dgm:pt>
    <dgm:pt modelId="{E35F9DEC-8D42-4FF5-9BEE-CBE16665DC00}">
      <dgm:prSet custT="1"/>
      <dgm:spPr>
        <a:solidFill>
          <a:schemeClr val="accent5">
            <a:lumMod val="60000"/>
            <a:lumOff val="40000"/>
          </a:schemeClr>
        </a:solidFill>
      </dgm:spPr>
      <dgm:t>
        <a:bodyPr/>
        <a:lstStyle/>
        <a:p>
          <a:pPr latinLnBrk="1"/>
          <a:r>
            <a:rPr lang="ko-KR" altLang="en-US" sz="1400" b="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rPr>
            <a:t>주문</a:t>
          </a:r>
        </a:p>
      </dgm:t>
    </dgm:pt>
    <dgm:pt modelId="{BA98B798-385F-46E5-B25B-6F6BF67ACC4D}" type="parTrans" cxnId="{3A8DEE49-6B68-41DF-9FE8-F842CDDD80CC}">
      <dgm:prSet/>
      <dgm:spPr/>
      <dgm:t>
        <a:bodyPr/>
        <a:lstStyle/>
        <a:p>
          <a:pPr latinLnBrk="1"/>
          <a:endParaRPr lang="ko-KR" altLang="en-US" b="0"/>
        </a:p>
      </dgm:t>
    </dgm:pt>
    <dgm:pt modelId="{35C53679-E36B-49D1-8C1C-DF180CD12384}" type="sibTrans" cxnId="{3A8DEE49-6B68-41DF-9FE8-F842CDDD80CC}">
      <dgm:prSet/>
      <dgm:spPr/>
      <dgm:t>
        <a:bodyPr/>
        <a:lstStyle/>
        <a:p>
          <a:pPr latinLnBrk="1"/>
          <a:endParaRPr lang="ko-KR" altLang="en-US" b="0"/>
        </a:p>
      </dgm:t>
    </dgm:pt>
    <dgm:pt modelId="{47A29D9E-8F0A-4AF7-9F6B-05A3AAA82059}">
      <dgm:prSet custT="1"/>
      <dgm:spPr>
        <a:solidFill>
          <a:schemeClr val="accent5">
            <a:lumMod val="60000"/>
            <a:lumOff val="40000"/>
          </a:schemeClr>
        </a:solidFill>
      </dgm:spPr>
      <dgm:t>
        <a:bodyPr/>
        <a:lstStyle/>
        <a:p>
          <a:pPr latinLnBrk="1"/>
          <a:r>
            <a:rPr lang="ko-KR" altLang="en-US" sz="1400" b="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rPr>
            <a:t>마이페이지</a:t>
          </a:r>
        </a:p>
      </dgm:t>
    </dgm:pt>
    <dgm:pt modelId="{DF377B29-BBDE-4983-BFA6-DC10C9C15DA7}" type="parTrans" cxnId="{75D10938-FCED-4039-B4C4-D702C2C4323B}">
      <dgm:prSet/>
      <dgm:spPr/>
      <dgm:t>
        <a:bodyPr/>
        <a:lstStyle/>
        <a:p>
          <a:pPr latinLnBrk="1"/>
          <a:endParaRPr lang="ko-KR" altLang="en-US" b="0"/>
        </a:p>
      </dgm:t>
    </dgm:pt>
    <dgm:pt modelId="{0A13997B-B362-4D85-95BB-ED5FC92DD1C9}" type="sibTrans" cxnId="{75D10938-FCED-4039-B4C4-D702C2C4323B}">
      <dgm:prSet/>
      <dgm:spPr/>
      <dgm:t>
        <a:bodyPr/>
        <a:lstStyle/>
        <a:p>
          <a:pPr latinLnBrk="1"/>
          <a:endParaRPr lang="ko-KR" altLang="en-US" b="0"/>
        </a:p>
      </dgm:t>
    </dgm:pt>
    <dgm:pt modelId="{C757F1EF-529E-48DF-BC75-6B86861267EC}">
      <dgm:prSet phldrT="[텍스트]" custT="1"/>
      <dgm:spPr/>
      <dgm:t>
        <a:bodyPr/>
        <a:lstStyle/>
        <a:p>
          <a:pPr latinLnBrk="1"/>
          <a:r>
            <a:rPr lang="en-US" altLang="ko-KR" sz="1400" b="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rPr>
            <a:t>header</a:t>
          </a:r>
          <a:endParaRPr lang="ko-KR" altLang="en-US" sz="1400" b="0" dirty="0">
            <a:latin typeface="KoPubWorld돋움체 Medium" panose="00000600000000000000" pitchFamily="2" charset="-127"/>
            <a:ea typeface="KoPubWorld돋움체 Medium" panose="00000600000000000000" pitchFamily="2" charset="-127"/>
            <a:cs typeface="KoPubWorld돋움체 Medium" panose="00000600000000000000" pitchFamily="2" charset="-127"/>
          </a:endParaRPr>
        </a:p>
      </dgm:t>
    </dgm:pt>
    <dgm:pt modelId="{759183FB-EB09-43F7-B4B1-2ADCD085C113}" type="parTrans" cxnId="{A70C7793-AA38-49E9-94E2-5FD028F758C9}">
      <dgm:prSet/>
      <dgm:spPr/>
      <dgm:t>
        <a:bodyPr/>
        <a:lstStyle/>
        <a:p>
          <a:pPr latinLnBrk="1"/>
          <a:endParaRPr lang="ko-KR" altLang="en-US" b="0"/>
        </a:p>
      </dgm:t>
    </dgm:pt>
    <dgm:pt modelId="{FB88F39A-060A-4693-8548-114E23889405}" type="sibTrans" cxnId="{A70C7793-AA38-49E9-94E2-5FD028F758C9}">
      <dgm:prSet/>
      <dgm:spPr/>
      <dgm:t>
        <a:bodyPr/>
        <a:lstStyle/>
        <a:p>
          <a:pPr latinLnBrk="1"/>
          <a:endParaRPr lang="ko-KR" altLang="en-US" b="0"/>
        </a:p>
      </dgm:t>
    </dgm:pt>
    <dgm:pt modelId="{CEB6D190-51E5-4600-8E13-94203D55A497}">
      <dgm:prSet custT="1"/>
      <dgm:spPr>
        <a:solidFill>
          <a:schemeClr val="accent5">
            <a:lumMod val="60000"/>
            <a:lumOff val="40000"/>
          </a:schemeClr>
        </a:solidFill>
      </dgm:spPr>
      <dgm:t>
        <a:bodyPr/>
        <a:lstStyle/>
        <a:p>
          <a:pPr latinLnBrk="1"/>
          <a:r>
            <a:rPr lang="ko-KR" altLang="en-US" sz="1400" b="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rPr>
            <a:t>게시글 업로드</a:t>
          </a:r>
        </a:p>
      </dgm:t>
    </dgm:pt>
    <dgm:pt modelId="{78925C0C-961F-4C03-B724-26E503A5A04C}" type="parTrans" cxnId="{8928877F-0DFC-4727-BFFB-379188FF7384}">
      <dgm:prSet/>
      <dgm:spPr/>
      <dgm:t>
        <a:bodyPr/>
        <a:lstStyle/>
        <a:p>
          <a:pPr latinLnBrk="1"/>
          <a:endParaRPr lang="ko-KR" altLang="en-US" b="0"/>
        </a:p>
      </dgm:t>
    </dgm:pt>
    <dgm:pt modelId="{5914F957-EA85-4874-8685-8519BC94B037}" type="sibTrans" cxnId="{8928877F-0DFC-4727-BFFB-379188FF7384}">
      <dgm:prSet/>
      <dgm:spPr/>
      <dgm:t>
        <a:bodyPr/>
        <a:lstStyle/>
        <a:p>
          <a:pPr latinLnBrk="1"/>
          <a:endParaRPr lang="ko-KR" altLang="en-US" b="0"/>
        </a:p>
      </dgm:t>
    </dgm:pt>
    <dgm:pt modelId="{00768A1F-113D-405F-B900-59A8DBF3F5A2}" type="pres">
      <dgm:prSet presAssocID="{A2CA97F9-41C4-4EA2-91D5-DE32AE59CCE7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AD21752-D2EE-4CDD-9390-27B27DAECCD7}" type="pres">
      <dgm:prSet presAssocID="{23750457-9133-4E7F-A2ED-BAB84081644F}" presName="hierRoot1" presStyleCnt="0">
        <dgm:presLayoutVars>
          <dgm:hierBranch val="init"/>
        </dgm:presLayoutVars>
      </dgm:prSet>
      <dgm:spPr/>
    </dgm:pt>
    <dgm:pt modelId="{62BC24DA-4D6B-4C87-B07A-280AC8217671}" type="pres">
      <dgm:prSet presAssocID="{23750457-9133-4E7F-A2ED-BAB84081644F}" presName="rootComposite1" presStyleCnt="0"/>
      <dgm:spPr/>
    </dgm:pt>
    <dgm:pt modelId="{ABE56F80-F39B-4434-BDB5-1EFC17A331B0}" type="pres">
      <dgm:prSet presAssocID="{23750457-9133-4E7F-A2ED-BAB84081644F}" presName="rootText1" presStyleLbl="node0" presStyleIdx="0" presStyleCnt="2" custScaleX="167369" custScaleY="90142" custLinFactY="-33075" custLinFactNeighborX="12278" custLinFactNeighborY="-100000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A955E29-822B-44EC-B4C8-76180E23D5F1}" type="pres">
      <dgm:prSet presAssocID="{23750457-9133-4E7F-A2ED-BAB84081644F}" presName="rootConnector1" presStyleLbl="node1" presStyleIdx="0" presStyleCnt="0"/>
      <dgm:spPr/>
      <dgm:t>
        <a:bodyPr/>
        <a:lstStyle/>
        <a:p>
          <a:pPr latinLnBrk="1"/>
          <a:endParaRPr lang="ko-KR" altLang="en-US"/>
        </a:p>
      </dgm:t>
    </dgm:pt>
    <dgm:pt modelId="{7D86D4FA-2806-465B-8D55-197A7EFA5927}" type="pres">
      <dgm:prSet presAssocID="{23750457-9133-4E7F-A2ED-BAB84081644F}" presName="hierChild2" presStyleCnt="0"/>
      <dgm:spPr/>
    </dgm:pt>
    <dgm:pt modelId="{0FCF972E-CA15-46D0-A226-65F640C9FBAE}" type="pres">
      <dgm:prSet presAssocID="{A7668D03-11CC-486C-B6F9-A8A07B739EAE}" presName="Name37" presStyleLbl="parChTrans1D2" presStyleIdx="0" presStyleCnt="6"/>
      <dgm:spPr/>
      <dgm:t>
        <a:bodyPr/>
        <a:lstStyle/>
        <a:p>
          <a:pPr latinLnBrk="1"/>
          <a:endParaRPr lang="ko-KR" altLang="en-US"/>
        </a:p>
      </dgm:t>
    </dgm:pt>
    <dgm:pt modelId="{3C659E22-1A6F-45C1-A40B-83B2ED0A4434}" type="pres">
      <dgm:prSet presAssocID="{F3367822-CC48-4A68-A65A-EE299C11F782}" presName="hierRoot2" presStyleCnt="0">
        <dgm:presLayoutVars>
          <dgm:hierBranch val="init"/>
        </dgm:presLayoutVars>
      </dgm:prSet>
      <dgm:spPr/>
    </dgm:pt>
    <dgm:pt modelId="{F284BEE5-73E7-42E8-A700-AA09E7AAEA13}" type="pres">
      <dgm:prSet presAssocID="{F3367822-CC48-4A68-A65A-EE299C11F782}" presName="rootComposite" presStyleCnt="0"/>
      <dgm:spPr/>
    </dgm:pt>
    <dgm:pt modelId="{3CD8D1F1-5721-4CBD-AE59-4AC0DEF96D74}" type="pres">
      <dgm:prSet presAssocID="{F3367822-CC48-4A68-A65A-EE299C11F782}" presName="rootText" presStyleLbl="node2" presStyleIdx="0" presStyleCnt="6" custScaleX="137846" custLinFactNeighborX="-35963" custLinFactNeighborY="934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2CBC364-1463-4455-9EE0-B6B8DE5C9640}" type="pres">
      <dgm:prSet presAssocID="{F3367822-CC48-4A68-A65A-EE299C11F782}" presName="rootConnector" presStyleLbl="node2" presStyleIdx="0" presStyleCnt="6"/>
      <dgm:spPr/>
      <dgm:t>
        <a:bodyPr/>
        <a:lstStyle/>
        <a:p>
          <a:pPr latinLnBrk="1"/>
          <a:endParaRPr lang="ko-KR" altLang="en-US"/>
        </a:p>
      </dgm:t>
    </dgm:pt>
    <dgm:pt modelId="{93FD93A3-DACC-4E70-A70B-0C62BDBCAD89}" type="pres">
      <dgm:prSet presAssocID="{F3367822-CC48-4A68-A65A-EE299C11F782}" presName="hierChild4" presStyleCnt="0"/>
      <dgm:spPr/>
    </dgm:pt>
    <dgm:pt modelId="{C0815361-7E41-455A-A061-C5A3F94F3CD1}" type="pres">
      <dgm:prSet presAssocID="{478637C6-3BF9-4C45-975E-7D31544D4086}" presName="Name37" presStyleLbl="parChTrans1D3" presStyleIdx="0" presStyleCnt="9"/>
      <dgm:spPr/>
      <dgm:t>
        <a:bodyPr/>
        <a:lstStyle/>
        <a:p>
          <a:pPr latinLnBrk="1"/>
          <a:endParaRPr lang="ko-KR" altLang="en-US"/>
        </a:p>
      </dgm:t>
    </dgm:pt>
    <dgm:pt modelId="{01F6B840-759B-410B-B2C7-CA2E892871DE}" type="pres">
      <dgm:prSet presAssocID="{CEDAF825-7C4F-475C-8519-EDC8F11982B3}" presName="hierRoot2" presStyleCnt="0">
        <dgm:presLayoutVars>
          <dgm:hierBranch val="init"/>
        </dgm:presLayoutVars>
      </dgm:prSet>
      <dgm:spPr/>
    </dgm:pt>
    <dgm:pt modelId="{4FCC68A9-B845-4EAE-B7E2-DC3F6892E75E}" type="pres">
      <dgm:prSet presAssocID="{CEDAF825-7C4F-475C-8519-EDC8F11982B3}" presName="rootComposite" presStyleCnt="0"/>
      <dgm:spPr/>
    </dgm:pt>
    <dgm:pt modelId="{26F0C5F5-68E7-4BF2-B6B2-0E92028FD0DE}" type="pres">
      <dgm:prSet presAssocID="{CEDAF825-7C4F-475C-8519-EDC8F11982B3}" presName="rootText" presStyleLbl="node3" presStyleIdx="0" presStyleCnt="7" custScaleX="144028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9F3A69A-8159-4D7B-B12A-9AAC597D23DF}" type="pres">
      <dgm:prSet presAssocID="{CEDAF825-7C4F-475C-8519-EDC8F11982B3}" presName="rootConnector" presStyleLbl="node3" presStyleIdx="0" presStyleCnt="7"/>
      <dgm:spPr/>
      <dgm:t>
        <a:bodyPr/>
        <a:lstStyle/>
        <a:p>
          <a:pPr latinLnBrk="1"/>
          <a:endParaRPr lang="ko-KR" altLang="en-US"/>
        </a:p>
      </dgm:t>
    </dgm:pt>
    <dgm:pt modelId="{996ACB2C-AF5B-45E2-8581-D48B99AFADD6}" type="pres">
      <dgm:prSet presAssocID="{CEDAF825-7C4F-475C-8519-EDC8F11982B3}" presName="hierChild4" presStyleCnt="0"/>
      <dgm:spPr/>
    </dgm:pt>
    <dgm:pt modelId="{FD5F6EDF-F212-4C63-8580-A84EFDF9984E}" type="pres">
      <dgm:prSet presAssocID="{CEDAF825-7C4F-475C-8519-EDC8F11982B3}" presName="hierChild5" presStyleCnt="0"/>
      <dgm:spPr/>
    </dgm:pt>
    <dgm:pt modelId="{B5D12C4A-4B26-4269-81DD-2A041301A010}" type="pres">
      <dgm:prSet presAssocID="{CD71BF90-3E2E-4BFB-8FDB-62858D6C5AF8}" presName="Name37" presStyleLbl="parChTrans1D3" presStyleIdx="1" presStyleCnt="9"/>
      <dgm:spPr/>
      <dgm:t>
        <a:bodyPr/>
        <a:lstStyle/>
        <a:p>
          <a:pPr latinLnBrk="1"/>
          <a:endParaRPr lang="ko-KR" altLang="en-US"/>
        </a:p>
      </dgm:t>
    </dgm:pt>
    <dgm:pt modelId="{5800324E-B7CF-4ACB-97B4-12956815853A}" type="pres">
      <dgm:prSet presAssocID="{23D30B02-2999-4E08-A9A7-C89265BA68C2}" presName="hierRoot2" presStyleCnt="0">
        <dgm:presLayoutVars>
          <dgm:hierBranch val="init"/>
        </dgm:presLayoutVars>
      </dgm:prSet>
      <dgm:spPr/>
    </dgm:pt>
    <dgm:pt modelId="{C6B43532-8E72-4FA9-8028-9E7EBD0F5573}" type="pres">
      <dgm:prSet presAssocID="{23D30B02-2999-4E08-A9A7-C89265BA68C2}" presName="rootComposite" presStyleCnt="0"/>
      <dgm:spPr/>
    </dgm:pt>
    <dgm:pt modelId="{4B526D8D-BEE0-403D-B05D-C2B1CE0EE04B}" type="pres">
      <dgm:prSet presAssocID="{23D30B02-2999-4E08-A9A7-C89265BA68C2}" presName="rootText" presStyleLbl="node3" presStyleIdx="1" presStyleCnt="7" custScaleX="141930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BC29BBE-D607-44C5-92FF-C61135A7D1E3}" type="pres">
      <dgm:prSet presAssocID="{23D30B02-2999-4E08-A9A7-C89265BA68C2}" presName="rootConnector" presStyleLbl="node3" presStyleIdx="1" presStyleCnt="7"/>
      <dgm:spPr/>
      <dgm:t>
        <a:bodyPr/>
        <a:lstStyle/>
        <a:p>
          <a:pPr latinLnBrk="1"/>
          <a:endParaRPr lang="ko-KR" altLang="en-US"/>
        </a:p>
      </dgm:t>
    </dgm:pt>
    <dgm:pt modelId="{D433BA74-0547-4968-8CF1-A26B161A5A7B}" type="pres">
      <dgm:prSet presAssocID="{23D30B02-2999-4E08-A9A7-C89265BA68C2}" presName="hierChild4" presStyleCnt="0"/>
      <dgm:spPr/>
    </dgm:pt>
    <dgm:pt modelId="{B5088A33-FB47-44AC-9403-C570DF2A151C}" type="pres">
      <dgm:prSet presAssocID="{23D30B02-2999-4E08-A9A7-C89265BA68C2}" presName="hierChild5" presStyleCnt="0"/>
      <dgm:spPr/>
    </dgm:pt>
    <dgm:pt modelId="{401CD109-BF01-481B-BEB7-9250F26510F9}" type="pres">
      <dgm:prSet presAssocID="{878BF5E1-EBE1-4EE8-B3D2-E1D573B5C160}" presName="Name37" presStyleLbl="parChTrans1D3" presStyleIdx="2" presStyleCnt="9"/>
      <dgm:spPr/>
      <dgm:t>
        <a:bodyPr/>
        <a:lstStyle/>
        <a:p>
          <a:pPr latinLnBrk="1"/>
          <a:endParaRPr lang="ko-KR" altLang="en-US"/>
        </a:p>
      </dgm:t>
    </dgm:pt>
    <dgm:pt modelId="{AE461155-D962-4A4E-8FB9-DD196961CCF8}" type="pres">
      <dgm:prSet presAssocID="{2711A7F5-4DB7-4B29-A7DC-84BCEC2A3678}" presName="hierRoot2" presStyleCnt="0">
        <dgm:presLayoutVars>
          <dgm:hierBranch val="init"/>
        </dgm:presLayoutVars>
      </dgm:prSet>
      <dgm:spPr/>
    </dgm:pt>
    <dgm:pt modelId="{422E5AB2-7282-49B8-A70E-968C9D0283E2}" type="pres">
      <dgm:prSet presAssocID="{2711A7F5-4DB7-4B29-A7DC-84BCEC2A3678}" presName="rootComposite" presStyleCnt="0"/>
      <dgm:spPr/>
    </dgm:pt>
    <dgm:pt modelId="{E5912D80-192C-4F56-B7C0-E67312D077BD}" type="pres">
      <dgm:prSet presAssocID="{2711A7F5-4DB7-4B29-A7DC-84BCEC2A3678}" presName="rootText" presStyleLbl="node3" presStyleIdx="2" presStyleCnt="7" custScaleX="141686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2CE0677-B8CB-45DE-AB82-18357FBB1222}" type="pres">
      <dgm:prSet presAssocID="{2711A7F5-4DB7-4B29-A7DC-84BCEC2A3678}" presName="rootConnector" presStyleLbl="node3" presStyleIdx="2" presStyleCnt="7"/>
      <dgm:spPr/>
      <dgm:t>
        <a:bodyPr/>
        <a:lstStyle/>
        <a:p>
          <a:pPr latinLnBrk="1"/>
          <a:endParaRPr lang="ko-KR" altLang="en-US"/>
        </a:p>
      </dgm:t>
    </dgm:pt>
    <dgm:pt modelId="{612ECB9D-3AE7-465D-8915-CE0D6EAEB3FE}" type="pres">
      <dgm:prSet presAssocID="{2711A7F5-4DB7-4B29-A7DC-84BCEC2A3678}" presName="hierChild4" presStyleCnt="0"/>
      <dgm:spPr/>
    </dgm:pt>
    <dgm:pt modelId="{9E1AE585-03A9-425B-9AB3-CC190F392270}" type="pres">
      <dgm:prSet presAssocID="{2711A7F5-4DB7-4B29-A7DC-84BCEC2A3678}" presName="hierChild5" presStyleCnt="0"/>
      <dgm:spPr/>
    </dgm:pt>
    <dgm:pt modelId="{8748013E-9B12-434D-A73E-7B39E402102D}" type="pres">
      <dgm:prSet presAssocID="{F3367822-CC48-4A68-A65A-EE299C11F782}" presName="hierChild5" presStyleCnt="0"/>
      <dgm:spPr/>
    </dgm:pt>
    <dgm:pt modelId="{A96A5AFC-80B7-4EA5-BA70-383F126B10E7}" type="pres">
      <dgm:prSet presAssocID="{703FF84F-AF34-4031-9C4B-35739BDB0DD5}" presName="Name37" presStyleLbl="parChTrans1D2" presStyleIdx="1" presStyleCnt="6"/>
      <dgm:spPr/>
      <dgm:t>
        <a:bodyPr/>
        <a:lstStyle/>
        <a:p>
          <a:pPr latinLnBrk="1"/>
          <a:endParaRPr lang="ko-KR" altLang="en-US"/>
        </a:p>
      </dgm:t>
    </dgm:pt>
    <dgm:pt modelId="{073DB37B-30E7-4FA3-9755-E67AB9994CE8}" type="pres">
      <dgm:prSet presAssocID="{87152A29-B874-466F-8B71-6F993D14A7E6}" presName="hierRoot2" presStyleCnt="0">
        <dgm:presLayoutVars>
          <dgm:hierBranch val="init"/>
        </dgm:presLayoutVars>
      </dgm:prSet>
      <dgm:spPr/>
    </dgm:pt>
    <dgm:pt modelId="{B7D3C251-CE16-4C7D-B4EF-8B0544F1B934}" type="pres">
      <dgm:prSet presAssocID="{87152A29-B874-466F-8B71-6F993D14A7E6}" presName="rootComposite" presStyleCnt="0"/>
      <dgm:spPr/>
    </dgm:pt>
    <dgm:pt modelId="{99607794-15B2-483B-BBC4-7005EDF3CD72}" type="pres">
      <dgm:prSet presAssocID="{87152A29-B874-466F-8B71-6F993D14A7E6}" presName="rootText" presStyleLbl="node2" presStyleIdx="1" presStyleCnt="6" custScaleX="174473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2100BBA-5B00-4A32-933E-DFD273040EED}" type="pres">
      <dgm:prSet presAssocID="{87152A29-B874-466F-8B71-6F993D14A7E6}" presName="rootConnector" presStyleLbl="node2" presStyleIdx="1" presStyleCnt="6"/>
      <dgm:spPr/>
      <dgm:t>
        <a:bodyPr/>
        <a:lstStyle/>
        <a:p>
          <a:pPr latinLnBrk="1"/>
          <a:endParaRPr lang="ko-KR" altLang="en-US"/>
        </a:p>
      </dgm:t>
    </dgm:pt>
    <dgm:pt modelId="{B3C4375E-FCEF-476E-B59D-095D3F7D9FD0}" type="pres">
      <dgm:prSet presAssocID="{87152A29-B874-466F-8B71-6F993D14A7E6}" presName="hierChild4" presStyleCnt="0"/>
      <dgm:spPr/>
    </dgm:pt>
    <dgm:pt modelId="{B91852E8-2E2E-44F6-AC9B-FD18A27C7C7A}" type="pres">
      <dgm:prSet presAssocID="{87152A29-B874-466F-8B71-6F993D14A7E6}" presName="hierChild5" presStyleCnt="0"/>
      <dgm:spPr/>
    </dgm:pt>
    <dgm:pt modelId="{F4C8AFE7-236C-4392-94B8-B6AB7CD2EE46}" type="pres">
      <dgm:prSet presAssocID="{622AB7EB-DFEF-4C94-AC29-814D6BD1873C}" presName="Name111" presStyleLbl="parChTrans1D3" presStyleIdx="3" presStyleCnt="9"/>
      <dgm:spPr/>
      <dgm:t>
        <a:bodyPr/>
        <a:lstStyle/>
        <a:p>
          <a:pPr latinLnBrk="1"/>
          <a:endParaRPr lang="ko-KR" altLang="en-US"/>
        </a:p>
      </dgm:t>
    </dgm:pt>
    <dgm:pt modelId="{6DABBA4D-7B52-4494-ABA2-83C6D510338E}" type="pres">
      <dgm:prSet presAssocID="{2868E108-1745-46AD-9479-340835ACFDFB}" presName="hierRoot3" presStyleCnt="0">
        <dgm:presLayoutVars>
          <dgm:hierBranch val="init"/>
        </dgm:presLayoutVars>
      </dgm:prSet>
      <dgm:spPr/>
    </dgm:pt>
    <dgm:pt modelId="{C899054E-D2D9-4EDA-8BF1-47250D72C303}" type="pres">
      <dgm:prSet presAssocID="{2868E108-1745-46AD-9479-340835ACFDFB}" presName="rootComposite3" presStyleCnt="0"/>
      <dgm:spPr/>
    </dgm:pt>
    <dgm:pt modelId="{DD9906A4-3CF2-4CBF-8090-52B08812F53B}" type="pres">
      <dgm:prSet presAssocID="{2868E108-1745-46AD-9479-340835ACFDFB}" presName="rootText3" presStyleLbl="asst2" presStyleIdx="0" presStyleCnt="2" custScaleX="146317" custLinFactNeighborX="33151" custLinFactNeighborY="-4395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0FEA3B1-81A8-4F84-9996-686B2A1E44C6}" type="pres">
      <dgm:prSet presAssocID="{2868E108-1745-46AD-9479-340835ACFDFB}" presName="rootConnector3" presStyleLbl="asst2" presStyleIdx="0" presStyleCnt="2"/>
      <dgm:spPr/>
      <dgm:t>
        <a:bodyPr/>
        <a:lstStyle/>
        <a:p>
          <a:pPr latinLnBrk="1"/>
          <a:endParaRPr lang="ko-KR" altLang="en-US"/>
        </a:p>
      </dgm:t>
    </dgm:pt>
    <dgm:pt modelId="{0A3091E6-50F9-42E0-98CB-245D1D4E2A7B}" type="pres">
      <dgm:prSet presAssocID="{2868E108-1745-46AD-9479-340835ACFDFB}" presName="hierChild6" presStyleCnt="0"/>
      <dgm:spPr/>
    </dgm:pt>
    <dgm:pt modelId="{03D8DB17-B535-426A-AA30-0AC5ABAA5B7D}" type="pres">
      <dgm:prSet presAssocID="{E71E9951-BB3A-44FF-AD9B-7FF62BEBFED8}" presName="Name37" presStyleLbl="parChTrans1D4" presStyleIdx="0" presStyleCnt="6"/>
      <dgm:spPr/>
      <dgm:t>
        <a:bodyPr/>
        <a:lstStyle/>
        <a:p>
          <a:pPr latinLnBrk="1"/>
          <a:endParaRPr lang="ko-KR" altLang="en-US"/>
        </a:p>
      </dgm:t>
    </dgm:pt>
    <dgm:pt modelId="{3A60B60E-6121-44C5-89AF-9810CFF61CD3}" type="pres">
      <dgm:prSet presAssocID="{2791EE01-CCE8-4BB4-83E1-D9C354F7161D}" presName="hierRoot2" presStyleCnt="0">
        <dgm:presLayoutVars>
          <dgm:hierBranch val="init"/>
        </dgm:presLayoutVars>
      </dgm:prSet>
      <dgm:spPr/>
    </dgm:pt>
    <dgm:pt modelId="{C82A9F70-3520-44A9-BD49-0AD1473BF848}" type="pres">
      <dgm:prSet presAssocID="{2791EE01-CCE8-4BB4-83E1-D9C354F7161D}" presName="rootComposite" presStyleCnt="0"/>
      <dgm:spPr/>
    </dgm:pt>
    <dgm:pt modelId="{81490DFA-30E2-46E3-A5DC-DD5AAAF511AD}" type="pres">
      <dgm:prSet presAssocID="{2791EE01-CCE8-4BB4-83E1-D9C354F7161D}" presName="rootText" presStyleLbl="node4" presStyleIdx="0" presStyleCnt="6" custScaleX="173746" custLinFactNeighborX="41750" custLinFactNeighborY="-13557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9BFC6F5-C511-4842-AEC1-A7BA56F83E47}" type="pres">
      <dgm:prSet presAssocID="{2791EE01-CCE8-4BB4-83E1-D9C354F7161D}" presName="rootConnector" presStyleLbl="node4" presStyleIdx="0" presStyleCnt="6"/>
      <dgm:spPr/>
      <dgm:t>
        <a:bodyPr/>
        <a:lstStyle/>
        <a:p>
          <a:pPr latinLnBrk="1"/>
          <a:endParaRPr lang="ko-KR" altLang="en-US"/>
        </a:p>
      </dgm:t>
    </dgm:pt>
    <dgm:pt modelId="{45A2BAC0-CDB1-47E8-BF84-D58E17A714A5}" type="pres">
      <dgm:prSet presAssocID="{2791EE01-CCE8-4BB4-83E1-D9C354F7161D}" presName="hierChild4" presStyleCnt="0"/>
      <dgm:spPr/>
    </dgm:pt>
    <dgm:pt modelId="{47F38F48-AC87-4E4D-8306-C9A6F485BEE8}" type="pres">
      <dgm:prSet presAssocID="{2791EE01-CCE8-4BB4-83E1-D9C354F7161D}" presName="hierChild5" presStyleCnt="0"/>
      <dgm:spPr/>
    </dgm:pt>
    <dgm:pt modelId="{23F9AB8B-1F92-4FB1-BAF5-48B946C86794}" type="pres">
      <dgm:prSet presAssocID="{E33A305D-3AF4-440A-BBFD-52F207A353AB}" presName="Name37" presStyleLbl="parChTrans1D4" presStyleIdx="1" presStyleCnt="6"/>
      <dgm:spPr/>
      <dgm:t>
        <a:bodyPr/>
        <a:lstStyle/>
        <a:p>
          <a:pPr latinLnBrk="1"/>
          <a:endParaRPr lang="ko-KR" altLang="en-US"/>
        </a:p>
      </dgm:t>
    </dgm:pt>
    <dgm:pt modelId="{18156ACA-D62F-4F36-BF06-D68B5C8B9BE1}" type="pres">
      <dgm:prSet presAssocID="{7EF7812A-5D8C-47DE-8B79-014F7E54638B}" presName="hierRoot2" presStyleCnt="0">
        <dgm:presLayoutVars>
          <dgm:hierBranch val="init"/>
        </dgm:presLayoutVars>
      </dgm:prSet>
      <dgm:spPr/>
    </dgm:pt>
    <dgm:pt modelId="{676D2015-FA42-41C1-8F8C-AB735F880168}" type="pres">
      <dgm:prSet presAssocID="{7EF7812A-5D8C-47DE-8B79-014F7E54638B}" presName="rootComposite" presStyleCnt="0"/>
      <dgm:spPr/>
    </dgm:pt>
    <dgm:pt modelId="{4BDD1530-422E-4903-8731-B908A1F098A7}" type="pres">
      <dgm:prSet presAssocID="{7EF7812A-5D8C-47DE-8B79-014F7E54638B}" presName="rootText" presStyleLbl="node4" presStyleIdx="1" presStyleCnt="6" custScaleX="175661" custLinFactNeighborX="42849" custLinFactNeighborY="-39876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B05F9C5-4877-4544-80D7-BC762E163996}" type="pres">
      <dgm:prSet presAssocID="{7EF7812A-5D8C-47DE-8B79-014F7E54638B}" presName="rootConnector" presStyleLbl="node4" presStyleIdx="1" presStyleCnt="6"/>
      <dgm:spPr/>
      <dgm:t>
        <a:bodyPr/>
        <a:lstStyle/>
        <a:p>
          <a:pPr latinLnBrk="1"/>
          <a:endParaRPr lang="ko-KR" altLang="en-US"/>
        </a:p>
      </dgm:t>
    </dgm:pt>
    <dgm:pt modelId="{78D7AEFB-57B2-4E99-A036-BD74A8CDD0F1}" type="pres">
      <dgm:prSet presAssocID="{7EF7812A-5D8C-47DE-8B79-014F7E54638B}" presName="hierChild4" presStyleCnt="0"/>
      <dgm:spPr/>
    </dgm:pt>
    <dgm:pt modelId="{303C89E4-57C4-4547-A1D7-D81B6EC8CB34}" type="pres">
      <dgm:prSet presAssocID="{7EF7812A-5D8C-47DE-8B79-014F7E54638B}" presName="hierChild5" presStyleCnt="0"/>
      <dgm:spPr/>
    </dgm:pt>
    <dgm:pt modelId="{D749321A-BEE9-4F33-B932-02C6D6D85E86}" type="pres">
      <dgm:prSet presAssocID="{78925C0C-961F-4C03-B724-26E503A5A04C}" presName="Name37" presStyleLbl="parChTrans1D4" presStyleIdx="2" presStyleCnt="6"/>
      <dgm:spPr/>
      <dgm:t>
        <a:bodyPr/>
        <a:lstStyle/>
        <a:p>
          <a:pPr latinLnBrk="1"/>
          <a:endParaRPr lang="ko-KR" altLang="en-US"/>
        </a:p>
      </dgm:t>
    </dgm:pt>
    <dgm:pt modelId="{90136752-93E5-4965-ABD2-F3734738442B}" type="pres">
      <dgm:prSet presAssocID="{CEB6D190-51E5-4600-8E13-94203D55A497}" presName="hierRoot2" presStyleCnt="0">
        <dgm:presLayoutVars>
          <dgm:hierBranch val="init"/>
        </dgm:presLayoutVars>
      </dgm:prSet>
      <dgm:spPr/>
    </dgm:pt>
    <dgm:pt modelId="{F4776A80-10FB-4BDE-B73E-77C15EDF15BC}" type="pres">
      <dgm:prSet presAssocID="{CEB6D190-51E5-4600-8E13-94203D55A497}" presName="rootComposite" presStyleCnt="0"/>
      <dgm:spPr/>
    </dgm:pt>
    <dgm:pt modelId="{89094A0D-F9BE-4FF4-ABB6-F7D8F6419841}" type="pres">
      <dgm:prSet presAssocID="{CEB6D190-51E5-4600-8E13-94203D55A497}" presName="rootText" presStyleLbl="node4" presStyleIdx="2" presStyleCnt="6" custScaleX="175661" custLinFactNeighborX="42849" custLinFactNeighborY="-55258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A36ADB8-575D-410B-9C23-333A36CCC387}" type="pres">
      <dgm:prSet presAssocID="{CEB6D190-51E5-4600-8E13-94203D55A497}" presName="rootConnector" presStyleLbl="node4" presStyleIdx="2" presStyleCnt="6"/>
      <dgm:spPr/>
      <dgm:t>
        <a:bodyPr/>
        <a:lstStyle/>
        <a:p>
          <a:pPr latinLnBrk="1"/>
          <a:endParaRPr lang="ko-KR" altLang="en-US"/>
        </a:p>
      </dgm:t>
    </dgm:pt>
    <dgm:pt modelId="{F1B45CE2-9E97-4789-94C4-43B375C6C1B8}" type="pres">
      <dgm:prSet presAssocID="{CEB6D190-51E5-4600-8E13-94203D55A497}" presName="hierChild4" presStyleCnt="0"/>
      <dgm:spPr/>
    </dgm:pt>
    <dgm:pt modelId="{2E53684B-A424-4AE2-95EB-0D896FFB63AE}" type="pres">
      <dgm:prSet presAssocID="{CEB6D190-51E5-4600-8E13-94203D55A497}" presName="hierChild5" presStyleCnt="0"/>
      <dgm:spPr/>
    </dgm:pt>
    <dgm:pt modelId="{C1F68A07-F8AD-4E50-A599-3E22BEB3E558}" type="pres">
      <dgm:prSet presAssocID="{2868E108-1745-46AD-9479-340835ACFDFB}" presName="hierChild7" presStyleCnt="0"/>
      <dgm:spPr/>
    </dgm:pt>
    <dgm:pt modelId="{7017E0F3-36E6-4A3F-9AE7-8ED72394F22C}" type="pres">
      <dgm:prSet presAssocID="{13FFE401-8BAA-4CCC-81B6-508B38AA0941}" presName="Name111" presStyleLbl="parChTrans1D3" presStyleIdx="4" presStyleCnt="9"/>
      <dgm:spPr/>
      <dgm:t>
        <a:bodyPr/>
        <a:lstStyle/>
        <a:p>
          <a:pPr latinLnBrk="1"/>
          <a:endParaRPr lang="ko-KR" altLang="en-US"/>
        </a:p>
      </dgm:t>
    </dgm:pt>
    <dgm:pt modelId="{195E4D28-712F-4EB8-BB50-0ABE9DBB3E36}" type="pres">
      <dgm:prSet presAssocID="{42C00286-0665-4EDF-BBF7-5909D8E07223}" presName="hierRoot3" presStyleCnt="0">
        <dgm:presLayoutVars>
          <dgm:hierBranch val="init"/>
        </dgm:presLayoutVars>
      </dgm:prSet>
      <dgm:spPr/>
    </dgm:pt>
    <dgm:pt modelId="{ECC29F1D-0D7B-44FB-BF6D-4F4F4F0B6EDF}" type="pres">
      <dgm:prSet presAssocID="{42C00286-0665-4EDF-BBF7-5909D8E07223}" presName="rootComposite3" presStyleCnt="0"/>
      <dgm:spPr/>
    </dgm:pt>
    <dgm:pt modelId="{AE032869-6FAB-4156-9C3F-DAF33F1DBCD2}" type="pres">
      <dgm:prSet presAssocID="{42C00286-0665-4EDF-BBF7-5909D8E07223}" presName="rootText3" presStyleLbl="asst2" presStyleIdx="1" presStyleCnt="2" custScaleX="140713" custLinFactNeighborX="32968" custLinFactNeighborY="-4394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935CBD9-EBAC-4280-88C6-2F9143286EE3}" type="pres">
      <dgm:prSet presAssocID="{42C00286-0665-4EDF-BBF7-5909D8E07223}" presName="rootConnector3" presStyleLbl="asst2" presStyleIdx="1" presStyleCnt="2"/>
      <dgm:spPr/>
      <dgm:t>
        <a:bodyPr/>
        <a:lstStyle/>
        <a:p>
          <a:pPr latinLnBrk="1"/>
          <a:endParaRPr lang="ko-KR" altLang="en-US"/>
        </a:p>
      </dgm:t>
    </dgm:pt>
    <dgm:pt modelId="{ED7D3E3D-C0A5-49F7-9CA9-7061C62C6AF9}" type="pres">
      <dgm:prSet presAssocID="{42C00286-0665-4EDF-BBF7-5909D8E07223}" presName="hierChild6" presStyleCnt="0"/>
      <dgm:spPr/>
    </dgm:pt>
    <dgm:pt modelId="{E3EDAAD9-5743-4B42-BC25-583A6D8EB0D2}" type="pres">
      <dgm:prSet presAssocID="{239DD60A-940F-4B2F-9B40-23D0AC539F10}" presName="Name37" presStyleLbl="parChTrans1D4" presStyleIdx="3" presStyleCnt="6"/>
      <dgm:spPr/>
      <dgm:t>
        <a:bodyPr/>
        <a:lstStyle/>
        <a:p>
          <a:pPr latinLnBrk="1"/>
          <a:endParaRPr lang="ko-KR" altLang="en-US"/>
        </a:p>
      </dgm:t>
    </dgm:pt>
    <dgm:pt modelId="{8D929708-4220-4217-A773-10AFC3C92588}" type="pres">
      <dgm:prSet presAssocID="{4C1C3AE0-7D7A-41E5-ADDE-59A33735E915}" presName="hierRoot2" presStyleCnt="0">
        <dgm:presLayoutVars>
          <dgm:hierBranch val="init"/>
        </dgm:presLayoutVars>
      </dgm:prSet>
      <dgm:spPr/>
    </dgm:pt>
    <dgm:pt modelId="{02537543-244F-42BF-94DF-7A0476E5712C}" type="pres">
      <dgm:prSet presAssocID="{4C1C3AE0-7D7A-41E5-ADDE-59A33735E915}" presName="rootComposite" presStyleCnt="0"/>
      <dgm:spPr/>
    </dgm:pt>
    <dgm:pt modelId="{FB4F55AF-60F8-473C-9BC1-3BEBA1B33E21}" type="pres">
      <dgm:prSet presAssocID="{4C1C3AE0-7D7A-41E5-ADDE-59A33735E915}" presName="rootText" presStyleLbl="node4" presStyleIdx="3" presStyleCnt="6" custScaleX="167668" custLinFactNeighborX="28102" custLinFactNeighborY="-17952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D31F6F6-6BA4-490D-9334-389504F0F672}" type="pres">
      <dgm:prSet presAssocID="{4C1C3AE0-7D7A-41E5-ADDE-59A33735E915}" presName="rootConnector" presStyleLbl="node4" presStyleIdx="3" presStyleCnt="6"/>
      <dgm:spPr/>
      <dgm:t>
        <a:bodyPr/>
        <a:lstStyle/>
        <a:p>
          <a:pPr latinLnBrk="1"/>
          <a:endParaRPr lang="ko-KR" altLang="en-US"/>
        </a:p>
      </dgm:t>
    </dgm:pt>
    <dgm:pt modelId="{4AC1660F-FBA0-47CC-BBD4-AC11DFBDEE34}" type="pres">
      <dgm:prSet presAssocID="{4C1C3AE0-7D7A-41E5-ADDE-59A33735E915}" presName="hierChild4" presStyleCnt="0"/>
      <dgm:spPr/>
    </dgm:pt>
    <dgm:pt modelId="{3450EC89-9A0A-4BCB-8E0C-ACB9C5EB1F70}" type="pres">
      <dgm:prSet presAssocID="{4C1C3AE0-7D7A-41E5-ADDE-59A33735E915}" presName="hierChild5" presStyleCnt="0"/>
      <dgm:spPr/>
    </dgm:pt>
    <dgm:pt modelId="{FE630A8E-65B9-493E-97A0-3AD70826C417}" type="pres">
      <dgm:prSet presAssocID="{BA98B798-385F-46E5-B25B-6F6BF67ACC4D}" presName="Name37" presStyleLbl="parChTrans1D4" presStyleIdx="4" presStyleCnt="6"/>
      <dgm:spPr/>
      <dgm:t>
        <a:bodyPr/>
        <a:lstStyle/>
        <a:p>
          <a:pPr latinLnBrk="1"/>
          <a:endParaRPr lang="ko-KR" altLang="en-US"/>
        </a:p>
      </dgm:t>
    </dgm:pt>
    <dgm:pt modelId="{7B7F07D7-F1B8-4A2A-B631-948FB341223A}" type="pres">
      <dgm:prSet presAssocID="{E35F9DEC-8D42-4FF5-9BEE-CBE16665DC00}" presName="hierRoot2" presStyleCnt="0">
        <dgm:presLayoutVars>
          <dgm:hierBranch val="init"/>
        </dgm:presLayoutVars>
      </dgm:prSet>
      <dgm:spPr/>
    </dgm:pt>
    <dgm:pt modelId="{FEC9A68B-BF03-492A-A08B-74EF61481324}" type="pres">
      <dgm:prSet presAssocID="{E35F9DEC-8D42-4FF5-9BEE-CBE16665DC00}" presName="rootComposite" presStyleCnt="0"/>
      <dgm:spPr/>
    </dgm:pt>
    <dgm:pt modelId="{1EB4ADF5-D28D-4543-B6DD-9CBA36B9C1DC}" type="pres">
      <dgm:prSet presAssocID="{E35F9DEC-8D42-4FF5-9BEE-CBE16665DC00}" presName="rootText" presStyleLbl="node4" presStyleIdx="4" presStyleCnt="6" custScaleX="167668" custLinFactNeighborX="31398" custLinFactNeighborY="-21511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8C7FF5D-DD3B-4567-BAC8-D556B7F7FE47}" type="pres">
      <dgm:prSet presAssocID="{E35F9DEC-8D42-4FF5-9BEE-CBE16665DC00}" presName="rootConnector" presStyleLbl="node4" presStyleIdx="4" presStyleCnt="6"/>
      <dgm:spPr/>
      <dgm:t>
        <a:bodyPr/>
        <a:lstStyle/>
        <a:p>
          <a:pPr latinLnBrk="1"/>
          <a:endParaRPr lang="ko-KR" altLang="en-US"/>
        </a:p>
      </dgm:t>
    </dgm:pt>
    <dgm:pt modelId="{30FDB107-E6B4-4C1D-8A9B-534A7DD11461}" type="pres">
      <dgm:prSet presAssocID="{E35F9DEC-8D42-4FF5-9BEE-CBE16665DC00}" presName="hierChild4" presStyleCnt="0"/>
      <dgm:spPr/>
    </dgm:pt>
    <dgm:pt modelId="{75D970C1-87D0-4401-8231-804B0946EF98}" type="pres">
      <dgm:prSet presAssocID="{E35F9DEC-8D42-4FF5-9BEE-CBE16665DC00}" presName="hierChild5" presStyleCnt="0"/>
      <dgm:spPr/>
    </dgm:pt>
    <dgm:pt modelId="{D81FAC84-E535-4176-AD16-B9A9B3581486}" type="pres">
      <dgm:prSet presAssocID="{DF377B29-BBDE-4983-BFA6-DC10C9C15DA7}" presName="Name37" presStyleLbl="parChTrans1D4" presStyleIdx="5" presStyleCnt="6"/>
      <dgm:spPr/>
      <dgm:t>
        <a:bodyPr/>
        <a:lstStyle/>
        <a:p>
          <a:pPr latinLnBrk="1"/>
          <a:endParaRPr lang="ko-KR" altLang="en-US"/>
        </a:p>
      </dgm:t>
    </dgm:pt>
    <dgm:pt modelId="{6729A983-EF6B-4FE4-AD8E-8E93BA02D581}" type="pres">
      <dgm:prSet presAssocID="{47A29D9E-8F0A-4AF7-9F6B-05A3AAA82059}" presName="hierRoot2" presStyleCnt="0">
        <dgm:presLayoutVars>
          <dgm:hierBranch val="init"/>
        </dgm:presLayoutVars>
      </dgm:prSet>
      <dgm:spPr/>
    </dgm:pt>
    <dgm:pt modelId="{00455FD9-1CA4-40E4-9294-061A2801C933}" type="pres">
      <dgm:prSet presAssocID="{47A29D9E-8F0A-4AF7-9F6B-05A3AAA82059}" presName="rootComposite" presStyleCnt="0"/>
      <dgm:spPr/>
    </dgm:pt>
    <dgm:pt modelId="{36E22086-F641-4C74-A6B1-21E109B441F9}" type="pres">
      <dgm:prSet presAssocID="{47A29D9E-8F0A-4AF7-9F6B-05A3AAA82059}" presName="rootText" presStyleLbl="node4" presStyleIdx="5" presStyleCnt="6" custScaleX="167668" custLinFactNeighborX="31398" custLinFactNeighborY="-32739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E786703-3307-4D77-AC5C-360E761BBEB3}" type="pres">
      <dgm:prSet presAssocID="{47A29D9E-8F0A-4AF7-9F6B-05A3AAA82059}" presName="rootConnector" presStyleLbl="node4" presStyleIdx="5" presStyleCnt="6"/>
      <dgm:spPr/>
      <dgm:t>
        <a:bodyPr/>
        <a:lstStyle/>
        <a:p>
          <a:pPr latinLnBrk="1"/>
          <a:endParaRPr lang="ko-KR" altLang="en-US"/>
        </a:p>
      </dgm:t>
    </dgm:pt>
    <dgm:pt modelId="{A85A2C99-6A80-4F11-8773-E46B1CB733E2}" type="pres">
      <dgm:prSet presAssocID="{47A29D9E-8F0A-4AF7-9F6B-05A3AAA82059}" presName="hierChild4" presStyleCnt="0"/>
      <dgm:spPr/>
    </dgm:pt>
    <dgm:pt modelId="{F52415CE-8DD3-43CA-A637-9087426A7720}" type="pres">
      <dgm:prSet presAssocID="{47A29D9E-8F0A-4AF7-9F6B-05A3AAA82059}" presName="hierChild5" presStyleCnt="0"/>
      <dgm:spPr/>
    </dgm:pt>
    <dgm:pt modelId="{9AD5A24C-5EAF-4389-9076-D550C0C40A20}" type="pres">
      <dgm:prSet presAssocID="{42C00286-0665-4EDF-BBF7-5909D8E07223}" presName="hierChild7" presStyleCnt="0"/>
      <dgm:spPr/>
    </dgm:pt>
    <dgm:pt modelId="{D50C231B-00BF-4D5A-9110-5AE32FCB1B68}" type="pres">
      <dgm:prSet presAssocID="{B6C7C061-8F2C-44DA-B294-7615BF09471D}" presName="Name37" presStyleLbl="parChTrans1D2" presStyleIdx="2" presStyleCnt="6"/>
      <dgm:spPr/>
      <dgm:t>
        <a:bodyPr/>
        <a:lstStyle/>
        <a:p>
          <a:pPr latinLnBrk="1"/>
          <a:endParaRPr lang="ko-KR" altLang="en-US"/>
        </a:p>
      </dgm:t>
    </dgm:pt>
    <dgm:pt modelId="{245EEB21-C1DA-4682-B20F-828EC16A70C4}" type="pres">
      <dgm:prSet presAssocID="{3637F9A5-2376-4A3D-99A9-6C389A105A27}" presName="hierRoot2" presStyleCnt="0">
        <dgm:presLayoutVars>
          <dgm:hierBranch val="init"/>
        </dgm:presLayoutVars>
      </dgm:prSet>
      <dgm:spPr/>
    </dgm:pt>
    <dgm:pt modelId="{53079A51-3E65-4D3C-9F41-6E1A20A69B17}" type="pres">
      <dgm:prSet presAssocID="{3637F9A5-2376-4A3D-99A9-6C389A105A27}" presName="rootComposite" presStyleCnt="0"/>
      <dgm:spPr/>
    </dgm:pt>
    <dgm:pt modelId="{68D402AE-F11B-4CC5-A601-6840117255C8}" type="pres">
      <dgm:prSet presAssocID="{3637F9A5-2376-4A3D-99A9-6C389A105A27}" presName="rootText" presStyleLbl="node2" presStyleIdx="2" presStyleCnt="6" custScaleX="201452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7DD12E0-AA07-418C-8562-4E8E492F223C}" type="pres">
      <dgm:prSet presAssocID="{3637F9A5-2376-4A3D-99A9-6C389A105A27}" presName="rootConnector" presStyleLbl="node2" presStyleIdx="2" presStyleCnt="6"/>
      <dgm:spPr/>
      <dgm:t>
        <a:bodyPr/>
        <a:lstStyle/>
        <a:p>
          <a:pPr latinLnBrk="1"/>
          <a:endParaRPr lang="ko-KR" altLang="en-US"/>
        </a:p>
      </dgm:t>
    </dgm:pt>
    <dgm:pt modelId="{C37EC8AF-50DC-4F76-97B1-F0BE070D6D9B}" type="pres">
      <dgm:prSet presAssocID="{3637F9A5-2376-4A3D-99A9-6C389A105A27}" presName="hierChild4" presStyleCnt="0"/>
      <dgm:spPr/>
    </dgm:pt>
    <dgm:pt modelId="{E04514A8-D35B-497B-B395-FFDC02AB5AE9}" type="pres">
      <dgm:prSet presAssocID="{3637F9A5-2376-4A3D-99A9-6C389A105A27}" presName="hierChild5" presStyleCnt="0"/>
      <dgm:spPr/>
    </dgm:pt>
    <dgm:pt modelId="{18BC28DF-EB05-4CCD-BA2A-DCBC7F818406}" type="pres">
      <dgm:prSet presAssocID="{6E52432B-CF93-4597-8CEF-2C4942A54394}" presName="Name37" presStyleLbl="parChTrans1D2" presStyleIdx="3" presStyleCnt="6"/>
      <dgm:spPr/>
      <dgm:t>
        <a:bodyPr/>
        <a:lstStyle/>
        <a:p>
          <a:pPr latinLnBrk="1"/>
          <a:endParaRPr lang="ko-KR" altLang="en-US"/>
        </a:p>
      </dgm:t>
    </dgm:pt>
    <dgm:pt modelId="{29BEA311-B4E8-412A-8CEA-32F8844467DC}" type="pres">
      <dgm:prSet presAssocID="{BDB40872-7742-45B3-84E7-453B5A258ACD}" presName="hierRoot2" presStyleCnt="0">
        <dgm:presLayoutVars>
          <dgm:hierBranch val="init"/>
        </dgm:presLayoutVars>
      </dgm:prSet>
      <dgm:spPr/>
    </dgm:pt>
    <dgm:pt modelId="{720E62E0-AB09-490F-8D4C-50D3F2BA1696}" type="pres">
      <dgm:prSet presAssocID="{BDB40872-7742-45B3-84E7-453B5A258ACD}" presName="rootComposite" presStyleCnt="0"/>
      <dgm:spPr/>
    </dgm:pt>
    <dgm:pt modelId="{7515F70A-4099-41DD-9B52-94749662C6A8}" type="pres">
      <dgm:prSet presAssocID="{BDB40872-7742-45B3-84E7-453B5A258ACD}" presName="rootText" presStyleLbl="node2" presStyleIdx="3" presStyleCnt="6" custScaleX="137846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8833B54-3F2A-4A03-B5D9-EEA7E94E1A2D}" type="pres">
      <dgm:prSet presAssocID="{BDB40872-7742-45B3-84E7-453B5A258ACD}" presName="rootConnector" presStyleLbl="node2" presStyleIdx="3" presStyleCnt="6"/>
      <dgm:spPr/>
      <dgm:t>
        <a:bodyPr/>
        <a:lstStyle/>
        <a:p>
          <a:pPr latinLnBrk="1"/>
          <a:endParaRPr lang="ko-KR" altLang="en-US"/>
        </a:p>
      </dgm:t>
    </dgm:pt>
    <dgm:pt modelId="{BB331A46-8374-4C8C-B36A-D8CE7F518031}" type="pres">
      <dgm:prSet presAssocID="{BDB40872-7742-45B3-84E7-453B5A258ACD}" presName="hierChild4" presStyleCnt="0"/>
      <dgm:spPr/>
    </dgm:pt>
    <dgm:pt modelId="{17A3A32B-B0AC-42D0-B2EF-0C9A4CDF223E}" type="pres">
      <dgm:prSet presAssocID="{BDB40872-7742-45B3-84E7-453B5A258ACD}" presName="hierChild5" presStyleCnt="0"/>
      <dgm:spPr/>
    </dgm:pt>
    <dgm:pt modelId="{B10A2E80-25F1-4C1D-8BB0-90E4F5AA0EE0}" type="pres">
      <dgm:prSet presAssocID="{83C78BFE-FDAF-4ABA-B5FC-5A9B7DD70935}" presName="Name37" presStyleLbl="parChTrans1D2" presStyleIdx="4" presStyleCnt="6"/>
      <dgm:spPr/>
      <dgm:t>
        <a:bodyPr/>
        <a:lstStyle/>
        <a:p>
          <a:pPr latinLnBrk="1"/>
          <a:endParaRPr lang="ko-KR" altLang="en-US"/>
        </a:p>
      </dgm:t>
    </dgm:pt>
    <dgm:pt modelId="{896C400B-8EF1-43A1-BC15-3108F1FCC1D1}" type="pres">
      <dgm:prSet presAssocID="{F9F6D9FC-874E-4EF1-A3FF-EAB11CECE21C}" presName="hierRoot2" presStyleCnt="0">
        <dgm:presLayoutVars>
          <dgm:hierBranch val="init"/>
        </dgm:presLayoutVars>
      </dgm:prSet>
      <dgm:spPr/>
    </dgm:pt>
    <dgm:pt modelId="{8178D48A-8F3D-4428-BA57-C712E55CA228}" type="pres">
      <dgm:prSet presAssocID="{F9F6D9FC-874E-4EF1-A3FF-EAB11CECE21C}" presName="rootComposite" presStyleCnt="0"/>
      <dgm:spPr/>
    </dgm:pt>
    <dgm:pt modelId="{2EFC1BCA-BC40-4420-BD82-57790BB19A92}" type="pres">
      <dgm:prSet presAssocID="{F9F6D9FC-874E-4EF1-A3FF-EAB11CECE21C}" presName="rootText" presStyleLbl="node2" presStyleIdx="4" presStyleCnt="6" custScaleX="137846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251CE7D-9FB1-43C7-9DEB-9DEC7CD8CA42}" type="pres">
      <dgm:prSet presAssocID="{F9F6D9FC-874E-4EF1-A3FF-EAB11CECE21C}" presName="rootConnector" presStyleLbl="node2" presStyleIdx="4" presStyleCnt="6"/>
      <dgm:spPr/>
      <dgm:t>
        <a:bodyPr/>
        <a:lstStyle/>
        <a:p>
          <a:pPr latinLnBrk="1"/>
          <a:endParaRPr lang="ko-KR" altLang="en-US"/>
        </a:p>
      </dgm:t>
    </dgm:pt>
    <dgm:pt modelId="{7B1B7AEC-7E80-4755-95FD-EEBA126CE1CE}" type="pres">
      <dgm:prSet presAssocID="{F9F6D9FC-874E-4EF1-A3FF-EAB11CECE21C}" presName="hierChild4" presStyleCnt="0"/>
      <dgm:spPr/>
    </dgm:pt>
    <dgm:pt modelId="{57B0D3AD-FC5B-4DFE-BDE6-2F9E905C7951}" type="pres">
      <dgm:prSet presAssocID="{CC148182-9243-4F8A-80A8-BF87BFB32EDA}" presName="Name37" presStyleLbl="parChTrans1D3" presStyleIdx="5" presStyleCnt="9"/>
      <dgm:spPr/>
      <dgm:t>
        <a:bodyPr/>
        <a:lstStyle/>
        <a:p>
          <a:pPr latinLnBrk="1"/>
          <a:endParaRPr lang="ko-KR" altLang="en-US"/>
        </a:p>
      </dgm:t>
    </dgm:pt>
    <dgm:pt modelId="{B4B3D704-3C85-4AAF-BA71-66CA978172AE}" type="pres">
      <dgm:prSet presAssocID="{E59EBBF5-12D6-49AB-AE56-E0967513D64F}" presName="hierRoot2" presStyleCnt="0">
        <dgm:presLayoutVars>
          <dgm:hierBranch val="init"/>
        </dgm:presLayoutVars>
      </dgm:prSet>
      <dgm:spPr/>
    </dgm:pt>
    <dgm:pt modelId="{15AD4AB5-E017-4B5A-A8CA-5AE9ABFA6E95}" type="pres">
      <dgm:prSet presAssocID="{E59EBBF5-12D6-49AB-AE56-E0967513D64F}" presName="rootComposite" presStyleCnt="0"/>
      <dgm:spPr/>
    </dgm:pt>
    <dgm:pt modelId="{CC4E8223-8B81-47E2-8D5E-9500598990B8}" type="pres">
      <dgm:prSet presAssocID="{E59EBBF5-12D6-49AB-AE56-E0967513D64F}" presName="rootText" presStyleLbl="node3" presStyleIdx="3" presStyleCnt="7" custScaleX="132448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2E09C46-EAD2-4F65-908B-88548C441F38}" type="pres">
      <dgm:prSet presAssocID="{E59EBBF5-12D6-49AB-AE56-E0967513D64F}" presName="rootConnector" presStyleLbl="node3" presStyleIdx="3" presStyleCnt="7"/>
      <dgm:spPr/>
      <dgm:t>
        <a:bodyPr/>
        <a:lstStyle/>
        <a:p>
          <a:pPr latinLnBrk="1"/>
          <a:endParaRPr lang="ko-KR" altLang="en-US"/>
        </a:p>
      </dgm:t>
    </dgm:pt>
    <dgm:pt modelId="{69E04BC9-5CDA-4AF5-B2BE-21D38DC0AA1A}" type="pres">
      <dgm:prSet presAssocID="{E59EBBF5-12D6-49AB-AE56-E0967513D64F}" presName="hierChild4" presStyleCnt="0"/>
      <dgm:spPr/>
    </dgm:pt>
    <dgm:pt modelId="{F3CAA3BA-794A-4C18-ADC6-8D22CCB00835}" type="pres">
      <dgm:prSet presAssocID="{E59EBBF5-12D6-49AB-AE56-E0967513D64F}" presName="hierChild5" presStyleCnt="0"/>
      <dgm:spPr/>
    </dgm:pt>
    <dgm:pt modelId="{D826C0F9-7596-4E3E-9DC0-4C1C5F0C8145}" type="pres">
      <dgm:prSet presAssocID="{AEE50E26-39A4-472E-A665-F40A02AAA0E9}" presName="Name37" presStyleLbl="parChTrans1D3" presStyleIdx="6" presStyleCnt="9"/>
      <dgm:spPr/>
      <dgm:t>
        <a:bodyPr/>
        <a:lstStyle/>
        <a:p>
          <a:pPr latinLnBrk="1"/>
          <a:endParaRPr lang="ko-KR" altLang="en-US"/>
        </a:p>
      </dgm:t>
    </dgm:pt>
    <dgm:pt modelId="{F53D9D12-AFE5-400D-845D-DC2E80D82F53}" type="pres">
      <dgm:prSet presAssocID="{84493B36-06B9-4F06-A5DF-6DFB0B494C3E}" presName="hierRoot2" presStyleCnt="0">
        <dgm:presLayoutVars>
          <dgm:hierBranch val="init"/>
        </dgm:presLayoutVars>
      </dgm:prSet>
      <dgm:spPr/>
    </dgm:pt>
    <dgm:pt modelId="{C91A5F15-A204-4E15-B887-7BE36A0A5FAC}" type="pres">
      <dgm:prSet presAssocID="{84493B36-06B9-4F06-A5DF-6DFB0B494C3E}" presName="rootComposite" presStyleCnt="0"/>
      <dgm:spPr/>
    </dgm:pt>
    <dgm:pt modelId="{448255E5-5960-47CD-B51A-7F82087C3279}" type="pres">
      <dgm:prSet presAssocID="{84493B36-06B9-4F06-A5DF-6DFB0B494C3E}" presName="rootText" presStyleLbl="node3" presStyleIdx="4" presStyleCnt="7" custScaleX="137148" custLinFactNeighborX="-2225" custLinFactNeighborY="-10767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5495EFD-B4E6-4DB0-93DC-5978D52CE23C}" type="pres">
      <dgm:prSet presAssocID="{84493B36-06B9-4F06-A5DF-6DFB0B494C3E}" presName="rootConnector" presStyleLbl="node3" presStyleIdx="4" presStyleCnt="7"/>
      <dgm:spPr/>
      <dgm:t>
        <a:bodyPr/>
        <a:lstStyle/>
        <a:p>
          <a:pPr latinLnBrk="1"/>
          <a:endParaRPr lang="ko-KR" altLang="en-US"/>
        </a:p>
      </dgm:t>
    </dgm:pt>
    <dgm:pt modelId="{9A574C37-3934-4314-A579-BA54C12A2B83}" type="pres">
      <dgm:prSet presAssocID="{84493B36-06B9-4F06-A5DF-6DFB0B494C3E}" presName="hierChild4" presStyleCnt="0"/>
      <dgm:spPr/>
    </dgm:pt>
    <dgm:pt modelId="{FD33B010-4776-42CA-B035-4D3AED1D1BB9}" type="pres">
      <dgm:prSet presAssocID="{84493B36-06B9-4F06-A5DF-6DFB0B494C3E}" presName="hierChild5" presStyleCnt="0"/>
      <dgm:spPr/>
    </dgm:pt>
    <dgm:pt modelId="{C8B38F27-B226-47D2-B3AB-FFBE012AF38B}" type="pres">
      <dgm:prSet presAssocID="{F9F6D9FC-874E-4EF1-A3FF-EAB11CECE21C}" presName="hierChild5" presStyleCnt="0"/>
      <dgm:spPr/>
    </dgm:pt>
    <dgm:pt modelId="{B26A88F3-CC16-4E4C-9792-195759FD67A9}" type="pres">
      <dgm:prSet presAssocID="{555AFEC0-46BA-4C96-A591-E1F3CEAEAC20}" presName="Name37" presStyleLbl="parChTrans1D2" presStyleIdx="5" presStyleCnt="6"/>
      <dgm:spPr/>
      <dgm:t>
        <a:bodyPr/>
        <a:lstStyle/>
        <a:p>
          <a:pPr latinLnBrk="1"/>
          <a:endParaRPr lang="ko-KR" altLang="en-US"/>
        </a:p>
      </dgm:t>
    </dgm:pt>
    <dgm:pt modelId="{B7529FCC-CEAB-414F-B172-1BB2A9F4A28C}" type="pres">
      <dgm:prSet presAssocID="{88B67A4E-D0C5-48DC-AF48-78D2D2F3957A}" presName="hierRoot2" presStyleCnt="0">
        <dgm:presLayoutVars>
          <dgm:hierBranch val="init"/>
        </dgm:presLayoutVars>
      </dgm:prSet>
      <dgm:spPr/>
    </dgm:pt>
    <dgm:pt modelId="{B4AB504B-2163-4AFB-993D-45FC45769ED4}" type="pres">
      <dgm:prSet presAssocID="{88B67A4E-D0C5-48DC-AF48-78D2D2F3957A}" presName="rootComposite" presStyleCnt="0"/>
      <dgm:spPr/>
    </dgm:pt>
    <dgm:pt modelId="{E8A91BD3-44FD-4A3E-8DAE-093CB2A2CE00}" type="pres">
      <dgm:prSet presAssocID="{88B67A4E-D0C5-48DC-AF48-78D2D2F3957A}" presName="rootText" presStyleLbl="node2" presStyleIdx="5" presStyleCnt="6" custScaleX="137846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8A7667A-095D-4446-A24E-0E6E271EF6F3}" type="pres">
      <dgm:prSet presAssocID="{88B67A4E-D0C5-48DC-AF48-78D2D2F3957A}" presName="rootConnector" presStyleLbl="node2" presStyleIdx="5" presStyleCnt="6"/>
      <dgm:spPr/>
      <dgm:t>
        <a:bodyPr/>
        <a:lstStyle/>
        <a:p>
          <a:pPr latinLnBrk="1"/>
          <a:endParaRPr lang="ko-KR" altLang="en-US"/>
        </a:p>
      </dgm:t>
    </dgm:pt>
    <dgm:pt modelId="{C3AC84BE-C659-4869-9805-CAE59304AEB2}" type="pres">
      <dgm:prSet presAssocID="{88B67A4E-D0C5-48DC-AF48-78D2D2F3957A}" presName="hierChild4" presStyleCnt="0"/>
      <dgm:spPr/>
    </dgm:pt>
    <dgm:pt modelId="{EE5AF26F-85D6-4AA5-A7F6-8B605936813C}" type="pres">
      <dgm:prSet presAssocID="{2F3F35B3-2923-4E0A-B7D0-2FDAA3308E8D}" presName="Name37" presStyleLbl="parChTrans1D3" presStyleIdx="7" presStyleCnt="9"/>
      <dgm:spPr/>
      <dgm:t>
        <a:bodyPr/>
        <a:lstStyle/>
        <a:p>
          <a:pPr latinLnBrk="1"/>
          <a:endParaRPr lang="ko-KR" altLang="en-US"/>
        </a:p>
      </dgm:t>
    </dgm:pt>
    <dgm:pt modelId="{38DA213D-9337-4351-BA50-B4A30FA3F8DD}" type="pres">
      <dgm:prSet presAssocID="{1C1CFD0F-3AC8-4DD7-B143-ABD255E44C99}" presName="hierRoot2" presStyleCnt="0">
        <dgm:presLayoutVars>
          <dgm:hierBranch val="init"/>
        </dgm:presLayoutVars>
      </dgm:prSet>
      <dgm:spPr/>
    </dgm:pt>
    <dgm:pt modelId="{22C4B42C-285C-4A7A-BD02-1B650176D3EA}" type="pres">
      <dgm:prSet presAssocID="{1C1CFD0F-3AC8-4DD7-B143-ABD255E44C99}" presName="rootComposite" presStyleCnt="0"/>
      <dgm:spPr/>
    </dgm:pt>
    <dgm:pt modelId="{296D4D52-3EA6-40CF-842D-6A51AA46EABF}" type="pres">
      <dgm:prSet presAssocID="{1C1CFD0F-3AC8-4DD7-B143-ABD255E44C99}" presName="rootText" presStyleLbl="node3" presStyleIdx="5" presStyleCnt="7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2144505-745E-4B43-BBC6-FADEF0BE116B}" type="pres">
      <dgm:prSet presAssocID="{1C1CFD0F-3AC8-4DD7-B143-ABD255E44C99}" presName="rootConnector" presStyleLbl="node3" presStyleIdx="5" presStyleCnt="7"/>
      <dgm:spPr/>
      <dgm:t>
        <a:bodyPr/>
        <a:lstStyle/>
        <a:p>
          <a:pPr latinLnBrk="1"/>
          <a:endParaRPr lang="ko-KR" altLang="en-US"/>
        </a:p>
      </dgm:t>
    </dgm:pt>
    <dgm:pt modelId="{4EEF33BC-ADA4-4C32-BFDB-961872185070}" type="pres">
      <dgm:prSet presAssocID="{1C1CFD0F-3AC8-4DD7-B143-ABD255E44C99}" presName="hierChild4" presStyleCnt="0"/>
      <dgm:spPr/>
    </dgm:pt>
    <dgm:pt modelId="{6ADB5040-5E7B-4382-92BF-17B324783726}" type="pres">
      <dgm:prSet presAssocID="{1C1CFD0F-3AC8-4DD7-B143-ABD255E44C99}" presName="hierChild5" presStyleCnt="0"/>
      <dgm:spPr/>
    </dgm:pt>
    <dgm:pt modelId="{599C19E9-CA39-475D-B980-48E7E123B5C6}" type="pres">
      <dgm:prSet presAssocID="{7EC7A388-9C26-45D7-AFC5-1746ED1EAAB8}" presName="Name37" presStyleLbl="parChTrans1D3" presStyleIdx="8" presStyleCnt="9"/>
      <dgm:spPr/>
      <dgm:t>
        <a:bodyPr/>
        <a:lstStyle/>
        <a:p>
          <a:pPr latinLnBrk="1"/>
          <a:endParaRPr lang="ko-KR" altLang="en-US"/>
        </a:p>
      </dgm:t>
    </dgm:pt>
    <dgm:pt modelId="{B23B07F7-0AFF-4835-9A46-8330D36B138F}" type="pres">
      <dgm:prSet presAssocID="{227A82D9-1F72-4480-9B2E-9185358495DE}" presName="hierRoot2" presStyleCnt="0">
        <dgm:presLayoutVars>
          <dgm:hierBranch val="init"/>
        </dgm:presLayoutVars>
      </dgm:prSet>
      <dgm:spPr/>
    </dgm:pt>
    <dgm:pt modelId="{F0ECC6DB-51FD-497D-B1E1-B082869FFD1E}" type="pres">
      <dgm:prSet presAssocID="{227A82D9-1F72-4480-9B2E-9185358495DE}" presName="rootComposite" presStyleCnt="0"/>
      <dgm:spPr/>
    </dgm:pt>
    <dgm:pt modelId="{5A450A0A-26F8-496D-B56F-C5C13D13C56A}" type="pres">
      <dgm:prSet presAssocID="{227A82D9-1F72-4480-9B2E-9185358495DE}" presName="rootText" presStyleLbl="node3" presStyleIdx="6" presStyleCnt="7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61AE7F0-8CCD-4F41-903F-6719C57A38A7}" type="pres">
      <dgm:prSet presAssocID="{227A82D9-1F72-4480-9B2E-9185358495DE}" presName="rootConnector" presStyleLbl="node3" presStyleIdx="6" presStyleCnt="7"/>
      <dgm:spPr/>
      <dgm:t>
        <a:bodyPr/>
        <a:lstStyle/>
        <a:p>
          <a:pPr latinLnBrk="1"/>
          <a:endParaRPr lang="ko-KR" altLang="en-US"/>
        </a:p>
      </dgm:t>
    </dgm:pt>
    <dgm:pt modelId="{493C434C-B2C8-44F7-A065-33BBCA92D328}" type="pres">
      <dgm:prSet presAssocID="{227A82D9-1F72-4480-9B2E-9185358495DE}" presName="hierChild4" presStyleCnt="0"/>
      <dgm:spPr/>
    </dgm:pt>
    <dgm:pt modelId="{6788D158-90EA-47D0-ABF8-41EE4D9ADCCE}" type="pres">
      <dgm:prSet presAssocID="{227A82D9-1F72-4480-9B2E-9185358495DE}" presName="hierChild5" presStyleCnt="0"/>
      <dgm:spPr/>
    </dgm:pt>
    <dgm:pt modelId="{89D5BEA7-AE90-4402-B828-8469642D0891}" type="pres">
      <dgm:prSet presAssocID="{88B67A4E-D0C5-48DC-AF48-78D2D2F3957A}" presName="hierChild5" presStyleCnt="0"/>
      <dgm:spPr/>
    </dgm:pt>
    <dgm:pt modelId="{89E7C699-70DF-4F2D-B059-A81BD1D4AA3A}" type="pres">
      <dgm:prSet presAssocID="{23750457-9133-4E7F-A2ED-BAB84081644F}" presName="hierChild3" presStyleCnt="0"/>
      <dgm:spPr/>
    </dgm:pt>
    <dgm:pt modelId="{BD6FB74D-A7F7-4D63-A601-AC7A26803B9D}" type="pres">
      <dgm:prSet presAssocID="{C757F1EF-529E-48DF-BC75-6B86861267EC}" presName="hierRoot1" presStyleCnt="0">
        <dgm:presLayoutVars>
          <dgm:hierBranch val="init"/>
        </dgm:presLayoutVars>
      </dgm:prSet>
      <dgm:spPr/>
    </dgm:pt>
    <dgm:pt modelId="{DF37571C-30EF-4835-8BB6-D59BCC0D8146}" type="pres">
      <dgm:prSet presAssocID="{C757F1EF-529E-48DF-BC75-6B86861267EC}" presName="rootComposite1" presStyleCnt="0"/>
      <dgm:spPr/>
    </dgm:pt>
    <dgm:pt modelId="{AEDF08A0-761D-4E5D-B320-8C7522B8F2B5}" type="pres">
      <dgm:prSet presAssocID="{C757F1EF-529E-48DF-BC75-6B86861267EC}" presName="rootText1" presStyleLbl="node0" presStyleIdx="1" presStyleCnt="2" custScaleX="167621" custScaleY="83776" custLinFactX="-76217" custLinFactNeighborX="-100000" custLinFactNeighborY="-20399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25FD2FD-5A50-46BD-A8D4-0B9BAADAACBB}" type="pres">
      <dgm:prSet presAssocID="{C757F1EF-529E-48DF-BC75-6B86861267EC}" presName="rootConnector1" presStyleLbl="node1" presStyleIdx="0" presStyleCnt="0"/>
      <dgm:spPr/>
      <dgm:t>
        <a:bodyPr/>
        <a:lstStyle/>
        <a:p>
          <a:pPr latinLnBrk="1"/>
          <a:endParaRPr lang="ko-KR" altLang="en-US"/>
        </a:p>
      </dgm:t>
    </dgm:pt>
    <dgm:pt modelId="{AD008687-4E99-47A3-A677-586D3C23239D}" type="pres">
      <dgm:prSet presAssocID="{C757F1EF-529E-48DF-BC75-6B86861267EC}" presName="hierChild2" presStyleCnt="0"/>
      <dgm:spPr/>
    </dgm:pt>
    <dgm:pt modelId="{24340A39-E9F2-41D7-BF42-0CE9B9C6176E}" type="pres">
      <dgm:prSet presAssocID="{C757F1EF-529E-48DF-BC75-6B86861267EC}" presName="hierChild3" presStyleCnt="0"/>
      <dgm:spPr/>
    </dgm:pt>
  </dgm:ptLst>
  <dgm:cxnLst>
    <dgm:cxn modelId="{201DD46D-6149-4F73-8761-3337E1476353}" type="presOf" srcId="{878BF5E1-EBE1-4EE8-B3D2-E1D573B5C160}" destId="{401CD109-BF01-481B-BEB7-9250F26510F9}" srcOrd="0" destOrd="0" presId="urn:microsoft.com/office/officeart/2005/8/layout/orgChart1"/>
    <dgm:cxn modelId="{2E9972EC-DEB4-4259-9E0F-EEDD5C0B5BD3}" type="presOf" srcId="{F3367822-CC48-4A68-A65A-EE299C11F782}" destId="{3CD8D1F1-5721-4CBD-AE59-4AC0DEF96D74}" srcOrd="0" destOrd="0" presId="urn:microsoft.com/office/officeart/2005/8/layout/orgChart1"/>
    <dgm:cxn modelId="{1AB35D4A-4E96-457A-AA75-F151F7A34AC3}" type="presOf" srcId="{83C78BFE-FDAF-4ABA-B5FC-5A9B7DD70935}" destId="{B10A2E80-25F1-4C1D-8BB0-90E4F5AA0EE0}" srcOrd="0" destOrd="0" presId="urn:microsoft.com/office/officeart/2005/8/layout/orgChart1"/>
    <dgm:cxn modelId="{7B34CB0F-F148-4C5F-9E46-126F9795FF9F}" type="presOf" srcId="{CEDAF825-7C4F-475C-8519-EDC8F11982B3}" destId="{B9F3A69A-8159-4D7B-B12A-9AAC597D23DF}" srcOrd="1" destOrd="0" presId="urn:microsoft.com/office/officeart/2005/8/layout/orgChart1"/>
    <dgm:cxn modelId="{FAA69318-D9D6-4E1E-8C95-0F661B2A8D08}" srcId="{23750457-9133-4E7F-A2ED-BAB84081644F}" destId="{87152A29-B874-466F-8B71-6F993D14A7E6}" srcOrd="1" destOrd="0" parTransId="{703FF84F-AF34-4031-9C4B-35739BDB0DD5}" sibTransId="{5B9A3334-BDC1-41DA-A92E-EC5D54937E58}"/>
    <dgm:cxn modelId="{99EEC4D1-2E9B-4085-BB0E-9275EC66A1F4}" type="presOf" srcId="{C757F1EF-529E-48DF-BC75-6B86861267EC}" destId="{AEDF08A0-761D-4E5D-B320-8C7522B8F2B5}" srcOrd="0" destOrd="0" presId="urn:microsoft.com/office/officeart/2005/8/layout/orgChart1"/>
    <dgm:cxn modelId="{F64E2506-1544-422D-A0CD-0776D194ECC1}" srcId="{F3367822-CC48-4A68-A65A-EE299C11F782}" destId="{2711A7F5-4DB7-4B29-A7DC-84BCEC2A3678}" srcOrd="2" destOrd="0" parTransId="{878BF5E1-EBE1-4EE8-B3D2-E1D573B5C160}" sibTransId="{A64AE9D0-F69D-4B07-B6D5-A3FB8B6916B0}"/>
    <dgm:cxn modelId="{FCC8E39F-6E5C-4754-BFAD-66C5DFF40BEE}" type="presOf" srcId="{2791EE01-CCE8-4BB4-83E1-D9C354F7161D}" destId="{81490DFA-30E2-46E3-A5DC-DD5AAAF511AD}" srcOrd="0" destOrd="0" presId="urn:microsoft.com/office/officeart/2005/8/layout/orgChart1"/>
    <dgm:cxn modelId="{ED719699-A202-42DB-AA0F-F4A107B8BCFA}" type="presOf" srcId="{F9F6D9FC-874E-4EF1-A3FF-EAB11CECE21C}" destId="{2251CE7D-9FB1-43C7-9DEB-9DEC7CD8CA42}" srcOrd="1" destOrd="0" presId="urn:microsoft.com/office/officeart/2005/8/layout/orgChart1"/>
    <dgm:cxn modelId="{5B0BA2FE-9A9C-4699-B509-511E1167D28D}" type="presOf" srcId="{78925C0C-961F-4C03-B724-26E503A5A04C}" destId="{D749321A-BEE9-4F33-B932-02C6D6D85E86}" srcOrd="0" destOrd="0" presId="urn:microsoft.com/office/officeart/2005/8/layout/orgChart1"/>
    <dgm:cxn modelId="{75D10938-FCED-4039-B4C4-D702C2C4323B}" srcId="{42C00286-0665-4EDF-BBF7-5909D8E07223}" destId="{47A29D9E-8F0A-4AF7-9F6B-05A3AAA82059}" srcOrd="2" destOrd="0" parTransId="{DF377B29-BBDE-4983-BFA6-DC10C9C15DA7}" sibTransId="{0A13997B-B362-4D85-95BB-ED5FC92DD1C9}"/>
    <dgm:cxn modelId="{C34505A0-2C8D-4BBD-A67F-EE1804CA5A26}" type="presOf" srcId="{F3367822-CC48-4A68-A65A-EE299C11F782}" destId="{22CBC364-1463-4455-9EE0-B6B8DE5C9640}" srcOrd="1" destOrd="0" presId="urn:microsoft.com/office/officeart/2005/8/layout/orgChart1"/>
    <dgm:cxn modelId="{DDDB9876-6F8D-419E-A4E8-32CD7DED4C75}" srcId="{2868E108-1745-46AD-9479-340835ACFDFB}" destId="{2791EE01-CCE8-4BB4-83E1-D9C354F7161D}" srcOrd="0" destOrd="0" parTransId="{E71E9951-BB3A-44FF-AD9B-7FF62BEBFED8}" sibTransId="{D2EEF33F-9B93-46F8-A4CA-C7859B4DD866}"/>
    <dgm:cxn modelId="{2931477B-81DC-499B-8CDA-0BF6351C7320}" srcId="{87152A29-B874-466F-8B71-6F993D14A7E6}" destId="{42C00286-0665-4EDF-BBF7-5909D8E07223}" srcOrd="1" destOrd="0" parTransId="{13FFE401-8BAA-4CCC-81B6-508B38AA0941}" sibTransId="{584DAF9F-D647-40AB-9274-8A7F95152DD2}"/>
    <dgm:cxn modelId="{6DF85D12-4967-44BD-8DBD-B3339A3EAE4C}" srcId="{F9F6D9FC-874E-4EF1-A3FF-EAB11CECE21C}" destId="{84493B36-06B9-4F06-A5DF-6DFB0B494C3E}" srcOrd="1" destOrd="0" parTransId="{AEE50E26-39A4-472E-A665-F40A02AAA0E9}" sibTransId="{428D3194-9704-48D6-8FBD-901A63089BE1}"/>
    <dgm:cxn modelId="{3FEC1AAA-8961-4A5C-8EFD-EE0655246836}" type="presOf" srcId="{DF377B29-BBDE-4983-BFA6-DC10C9C15DA7}" destId="{D81FAC84-E535-4176-AD16-B9A9B3581486}" srcOrd="0" destOrd="0" presId="urn:microsoft.com/office/officeart/2005/8/layout/orgChart1"/>
    <dgm:cxn modelId="{6D463B97-D3B5-4589-99DB-ADCF46C2A68E}" type="presOf" srcId="{2868E108-1745-46AD-9479-340835ACFDFB}" destId="{DD9906A4-3CF2-4CBF-8090-52B08812F53B}" srcOrd="0" destOrd="0" presId="urn:microsoft.com/office/officeart/2005/8/layout/orgChart1"/>
    <dgm:cxn modelId="{4A2479EE-B329-4F9D-9942-319063849BF6}" type="presOf" srcId="{E59EBBF5-12D6-49AB-AE56-E0967513D64F}" destId="{F2E09C46-EAD2-4F65-908B-88548C441F38}" srcOrd="1" destOrd="0" presId="urn:microsoft.com/office/officeart/2005/8/layout/orgChart1"/>
    <dgm:cxn modelId="{C231F38C-44ED-4663-9D86-678914956D1E}" type="presOf" srcId="{4C1C3AE0-7D7A-41E5-ADDE-59A33735E915}" destId="{FB4F55AF-60F8-473C-9BC1-3BEBA1B33E21}" srcOrd="0" destOrd="0" presId="urn:microsoft.com/office/officeart/2005/8/layout/orgChart1"/>
    <dgm:cxn modelId="{4C02E3C1-AD38-41D4-9527-21918DC36C41}" type="presOf" srcId="{23750457-9133-4E7F-A2ED-BAB84081644F}" destId="{3A955E29-822B-44EC-B4C8-76180E23D5F1}" srcOrd="1" destOrd="0" presId="urn:microsoft.com/office/officeart/2005/8/layout/orgChart1"/>
    <dgm:cxn modelId="{B6D7717E-0760-4014-94CC-6A3F74F5451C}" type="presOf" srcId="{87152A29-B874-466F-8B71-6F993D14A7E6}" destId="{72100BBA-5B00-4A32-933E-DFD273040EED}" srcOrd="1" destOrd="0" presId="urn:microsoft.com/office/officeart/2005/8/layout/orgChart1"/>
    <dgm:cxn modelId="{3A8DEE49-6B68-41DF-9FE8-F842CDDD80CC}" srcId="{42C00286-0665-4EDF-BBF7-5909D8E07223}" destId="{E35F9DEC-8D42-4FF5-9BEE-CBE16665DC00}" srcOrd="1" destOrd="0" parTransId="{BA98B798-385F-46E5-B25B-6F6BF67ACC4D}" sibTransId="{35C53679-E36B-49D1-8C1C-DF180CD12384}"/>
    <dgm:cxn modelId="{03D7BE93-3947-4D7C-A6C3-1552347F0E9F}" srcId="{23750457-9133-4E7F-A2ED-BAB84081644F}" destId="{BDB40872-7742-45B3-84E7-453B5A258ACD}" srcOrd="3" destOrd="0" parTransId="{6E52432B-CF93-4597-8CEF-2C4942A54394}" sibTransId="{95811580-84F7-4315-A3E5-9FF0187A1CE8}"/>
    <dgm:cxn modelId="{F3945725-89E4-40DD-AA0A-49A213828F37}" type="presOf" srcId="{703FF84F-AF34-4031-9C4B-35739BDB0DD5}" destId="{A96A5AFC-80B7-4EA5-BA70-383F126B10E7}" srcOrd="0" destOrd="0" presId="urn:microsoft.com/office/officeart/2005/8/layout/orgChart1"/>
    <dgm:cxn modelId="{999EFBE3-44C6-4235-8C1D-E6EA0DB454B2}" type="presOf" srcId="{2F3F35B3-2923-4E0A-B7D0-2FDAA3308E8D}" destId="{EE5AF26F-85D6-4AA5-A7F6-8B605936813C}" srcOrd="0" destOrd="0" presId="urn:microsoft.com/office/officeart/2005/8/layout/orgChart1"/>
    <dgm:cxn modelId="{1B5C5C87-D19B-4C1C-8DE2-AB37C710A1A6}" type="presOf" srcId="{227A82D9-1F72-4480-9B2E-9185358495DE}" destId="{5A450A0A-26F8-496D-B56F-C5C13D13C56A}" srcOrd="0" destOrd="0" presId="urn:microsoft.com/office/officeart/2005/8/layout/orgChart1"/>
    <dgm:cxn modelId="{6EE51A19-0A4D-4653-90E0-29090538DFC9}" type="presOf" srcId="{88B67A4E-D0C5-48DC-AF48-78D2D2F3957A}" destId="{08A7667A-095D-4446-A24E-0E6E271EF6F3}" srcOrd="1" destOrd="0" presId="urn:microsoft.com/office/officeart/2005/8/layout/orgChart1"/>
    <dgm:cxn modelId="{755C5C72-872A-4A22-8AEC-99AB2F604CEA}" srcId="{2868E108-1745-46AD-9479-340835ACFDFB}" destId="{7EF7812A-5D8C-47DE-8B79-014F7E54638B}" srcOrd="1" destOrd="0" parTransId="{E33A305D-3AF4-440A-BBFD-52F207A353AB}" sibTransId="{A9E26348-9CEB-446D-ABB0-F17E8A0BA8B1}"/>
    <dgm:cxn modelId="{9D1DAABB-2E12-4FD3-A034-19BF7A4FC585}" type="presOf" srcId="{23750457-9133-4E7F-A2ED-BAB84081644F}" destId="{ABE56F80-F39B-4434-BDB5-1EFC17A331B0}" srcOrd="0" destOrd="0" presId="urn:microsoft.com/office/officeart/2005/8/layout/orgChart1"/>
    <dgm:cxn modelId="{2FB673A4-BE6C-4C67-9D2C-585B84F1D37F}" type="presOf" srcId="{B6C7C061-8F2C-44DA-B294-7615BF09471D}" destId="{D50C231B-00BF-4D5A-9110-5AE32FCB1B68}" srcOrd="0" destOrd="0" presId="urn:microsoft.com/office/officeart/2005/8/layout/orgChart1"/>
    <dgm:cxn modelId="{F36E42CF-041E-4C8A-A811-B1086004E5A2}" type="presOf" srcId="{6E52432B-CF93-4597-8CEF-2C4942A54394}" destId="{18BC28DF-EB05-4CCD-BA2A-DCBC7F818406}" srcOrd="0" destOrd="0" presId="urn:microsoft.com/office/officeart/2005/8/layout/orgChart1"/>
    <dgm:cxn modelId="{98E40992-1B02-49D6-A3B6-7746ED41276D}" type="presOf" srcId="{23D30B02-2999-4E08-A9A7-C89265BA68C2}" destId="{6BC29BBE-D607-44C5-92FF-C61135A7D1E3}" srcOrd="1" destOrd="0" presId="urn:microsoft.com/office/officeart/2005/8/layout/orgChart1"/>
    <dgm:cxn modelId="{E29E1048-7CD2-4F2C-98A0-339C1E3D346B}" type="presOf" srcId="{47A29D9E-8F0A-4AF7-9F6B-05A3AAA82059}" destId="{CE786703-3307-4D77-AC5C-360E761BBEB3}" srcOrd="1" destOrd="0" presId="urn:microsoft.com/office/officeart/2005/8/layout/orgChart1"/>
    <dgm:cxn modelId="{3D38AE31-0312-4034-BFE8-C6CF42AF9173}" type="presOf" srcId="{BA98B798-385F-46E5-B25B-6F6BF67ACC4D}" destId="{FE630A8E-65B9-493E-97A0-3AD70826C417}" srcOrd="0" destOrd="0" presId="urn:microsoft.com/office/officeart/2005/8/layout/orgChart1"/>
    <dgm:cxn modelId="{C12DB528-517D-430F-9846-86FB0E39D4DE}" type="presOf" srcId="{87152A29-B874-466F-8B71-6F993D14A7E6}" destId="{99607794-15B2-483B-BBC4-7005EDF3CD72}" srcOrd="0" destOrd="0" presId="urn:microsoft.com/office/officeart/2005/8/layout/orgChart1"/>
    <dgm:cxn modelId="{BE77E279-7830-4777-969E-34749433F84E}" srcId="{F3367822-CC48-4A68-A65A-EE299C11F782}" destId="{23D30B02-2999-4E08-A9A7-C89265BA68C2}" srcOrd="1" destOrd="0" parTransId="{CD71BF90-3E2E-4BFB-8FDB-62858D6C5AF8}" sibTransId="{C99C104F-FAED-4897-AE87-B28D6F31B1AE}"/>
    <dgm:cxn modelId="{E622788E-58FD-456C-BBFC-73A517395C3F}" type="presOf" srcId="{84493B36-06B9-4F06-A5DF-6DFB0B494C3E}" destId="{448255E5-5960-47CD-B51A-7F82087C3279}" srcOrd="0" destOrd="0" presId="urn:microsoft.com/office/officeart/2005/8/layout/orgChart1"/>
    <dgm:cxn modelId="{A891F0A1-74F6-4395-BDEB-0B5F58E4CB15}" type="presOf" srcId="{42C00286-0665-4EDF-BBF7-5909D8E07223}" destId="{9935CBD9-EBAC-4280-88C6-2F9143286EE3}" srcOrd="1" destOrd="0" presId="urn:microsoft.com/office/officeart/2005/8/layout/orgChart1"/>
    <dgm:cxn modelId="{D257AB33-F67E-4ABD-8689-4128341DCCD5}" srcId="{88B67A4E-D0C5-48DC-AF48-78D2D2F3957A}" destId="{1C1CFD0F-3AC8-4DD7-B143-ABD255E44C99}" srcOrd="0" destOrd="0" parTransId="{2F3F35B3-2923-4E0A-B7D0-2FDAA3308E8D}" sibTransId="{76AA8DD9-B9E8-4820-9D78-FC66BF6E6469}"/>
    <dgm:cxn modelId="{9B187B23-AA0E-4DE5-90EB-BD6F5DD8E3E0}" type="presOf" srcId="{2711A7F5-4DB7-4B29-A7DC-84BCEC2A3678}" destId="{E5912D80-192C-4F56-B7C0-E67312D077BD}" srcOrd="0" destOrd="0" presId="urn:microsoft.com/office/officeart/2005/8/layout/orgChart1"/>
    <dgm:cxn modelId="{81FCD3EB-B28E-4176-8BF4-AEF9FB03504C}" type="presOf" srcId="{E35F9DEC-8D42-4FF5-9BEE-CBE16665DC00}" destId="{88C7FF5D-DD3B-4567-BAC8-D556B7F7FE47}" srcOrd="1" destOrd="0" presId="urn:microsoft.com/office/officeart/2005/8/layout/orgChart1"/>
    <dgm:cxn modelId="{A8292627-338C-437E-ABA4-A287EF173A93}" type="presOf" srcId="{C757F1EF-529E-48DF-BC75-6B86861267EC}" destId="{D25FD2FD-5A50-46BD-A8D4-0B9BAADAACBB}" srcOrd="1" destOrd="0" presId="urn:microsoft.com/office/officeart/2005/8/layout/orgChart1"/>
    <dgm:cxn modelId="{8EC31A22-6822-4B5A-A978-39D29E04A8CD}" srcId="{23750457-9133-4E7F-A2ED-BAB84081644F}" destId="{F9F6D9FC-874E-4EF1-A3FF-EAB11CECE21C}" srcOrd="4" destOrd="0" parTransId="{83C78BFE-FDAF-4ABA-B5FC-5A9B7DD70935}" sibTransId="{4F984041-3506-47F6-9A27-20ADBCD89DDE}"/>
    <dgm:cxn modelId="{31FC9DF5-47BE-4F7F-A96D-74638A9FF773}" type="presOf" srcId="{622AB7EB-DFEF-4C94-AC29-814D6BD1873C}" destId="{F4C8AFE7-236C-4392-94B8-B6AB7CD2EE46}" srcOrd="0" destOrd="0" presId="urn:microsoft.com/office/officeart/2005/8/layout/orgChart1"/>
    <dgm:cxn modelId="{96306AB3-D0C7-456E-B79C-E05E60628179}" type="presOf" srcId="{3637F9A5-2376-4A3D-99A9-6C389A105A27}" destId="{87DD12E0-AA07-418C-8562-4E8E492F223C}" srcOrd="1" destOrd="0" presId="urn:microsoft.com/office/officeart/2005/8/layout/orgChart1"/>
    <dgm:cxn modelId="{E054DAD7-C133-437C-B375-2A4E1AF6E5CB}" type="presOf" srcId="{2868E108-1745-46AD-9479-340835ACFDFB}" destId="{E0FEA3B1-81A8-4F84-9996-686B2A1E44C6}" srcOrd="1" destOrd="0" presId="urn:microsoft.com/office/officeart/2005/8/layout/orgChart1"/>
    <dgm:cxn modelId="{7ED71F2E-1FD3-4CB7-908F-6F1DE44CA0E4}" srcId="{F9F6D9FC-874E-4EF1-A3FF-EAB11CECE21C}" destId="{E59EBBF5-12D6-49AB-AE56-E0967513D64F}" srcOrd="0" destOrd="0" parTransId="{CC148182-9243-4F8A-80A8-BF87BFB32EDA}" sibTransId="{43719FF6-8D84-435F-ADDD-6281B81C565E}"/>
    <dgm:cxn modelId="{A2E7477F-C442-4A5D-9F07-3A3CC42B49C9}" type="presOf" srcId="{227A82D9-1F72-4480-9B2E-9185358495DE}" destId="{461AE7F0-8CCD-4F41-903F-6719C57A38A7}" srcOrd="1" destOrd="0" presId="urn:microsoft.com/office/officeart/2005/8/layout/orgChart1"/>
    <dgm:cxn modelId="{53260701-E318-414F-BCF1-A9D6C27DF89B}" type="presOf" srcId="{CD71BF90-3E2E-4BFB-8FDB-62858D6C5AF8}" destId="{B5D12C4A-4B26-4269-81DD-2A041301A010}" srcOrd="0" destOrd="0" presId="urn:microsoft.com/office/officeart/2005/8/layout/orgChart1"/>
    <dgm:cxn modelId="{A1400084-6F40-4EFA-82D0-400D38E422A9}" type="presOf" srcId="{E35F9DEC-8D42-4FF5-9BEE-CBE16665DC00}" destId="{1EB4ADF5-D28D-4543-B6DD-9CBA36B9C1DC}" srcOrd="0" destOrd="0" presId="urn:microsoft.com/office/officeart/2005/8/layout/orgChart1"/>
    <dgm:cxn modelId="{B9000CED-416E-4C85-8631-6D3A39C95EFA}" type="presOf" srcId="{A2CA97F9-41C4-4EA2-91D5-DE32AE59CCE7}" destId="{00768A1F-113D-405F-B900-59A8DBF3F5A2}" srcOrd="0" destOrd="0" presId="urn:microsoft.com/office/officeart/2005/8/layout/orgChart1"/>
    <dgm:cxn modelId="{DAB33025-3D36-48BA-994B-B840301079F1}" type="presOf" srcId="{1C1CFD0F-3AC8-4DD7-B143-ABD255E44C99}" destId="{32144505-745E-4B43-BBC6-FADEF0BE116B}" srcOrd="1" destOrd="0" presId="urn:microsoft.com/office/officeart/2005/8/layout/orgChart1"/>
    <dgm:cxn modelId="{AA6C25BC-4384-4914-ACA8-378629B43AC6}" type="presOf" srcId="{47A29D9E-8F0A-4AF7-9F6B-05A3AAA82059}" destId="{36E22086-F641-4C74-A6B1-21E109B441F9}" srcOrd="0" destOrd="0" presId="urn:microsoft.com/office/officeart/2005/8/layout/orgChart1"/>
    <dgm:cxn modelId="{DCA7C711-BEDF-4ED3-A5CD-8DBBAC7E39C4}" type="presOf" srcId="{13FFE401-8BAA-4CCC-81B6-508B38AA0941}" destId="{7017E0F3-36E6-4A3F-9AE7-8ED72394F22C}" srcOrd="0" destOrd="0" presId="urn:microsoft.com/office/officeart/2005/8/layout/orgChart1"/>
    <dgm:cxn modelId="{AA74CA4C-9044-4B99-92CD-196BCFF514C3}" type="presOf" srcId="{E33A305D-3AF4-440A-BBFD-52F207A353AB}" destId="{23F9AB8B-1F92-4FB1-BAF5-48B946C86794}" srcOrd="0" destOrd="0" presId="urn:microsoft.com/office/officeart/2005/8/layout/orgChart1"/>
    <dgm:cxn modelId="{AFD55A57-0131-4914-8FB3-A7D365362A5C}" type="presOf" srcId="{88B67A4E-D0C5-48DC-AF48-78D2D2F3957A}" destId="{E8A91BD3-44FD-4A3E-8DAE-093CB2A2CE00}" srcOrd="0" destOrd="0" presId="urn:microsoft.com/office/officeart/2005/8/layout/orgChart1"/>
    <dgm:cxn modelId="{0F2E2425-C983-4139-80FC-A267389D0866}" type="presOf" srcId="{CC148182-9243-4F8A-80A8-BF87BFB32EDA}" destId="{57B0D3AD-FC5B-4DFE-BDE6-2F9E905C7951}" srcOrd="0" destOrd="0" presId="urn:microsoft.com/office/officeart/2005/8/layout/orgChart1"/>
    <dgm:cxn modelId="{0006706F-80BD-4DF6-BBCC-33EEF216EA43}" type="presOf" srcId="{42C00286-0665-4EDF-BBF7-5909D8E07223}" destId="{AE032869-6FAB-4156-9C3F-DAF33F1DBCD2}" srcOrd="0" destOrd="0" presId="urn:microsoft.com/office/officeart/2005/8/layout/orgChart1"/>
    <dgm:cxn modelId="{BD907BC3-6BE8-4972-A8A2-A34CB753A203}" type="presOf" srcId="{CEB6D190-51E5-4600-8E13-94203D55A497}" destId="{9A36ADB8-575D-410B-9C23-333A36CCC387}" srcOrd="1" destOrd="0" presId="urn:microsoft.com/office/officeart/2005/8/layout/orgChart1"/>
    <dgm:cxn modelId="{BC9F6393-D99F-4894-BC7E-565F26F5225D}" type="presOf" srcId="{2791EE01-CCE8-4BB4-83E1-D9C354F7161D}" destId="{39BFC6F5-C511-4842-AEC1-A7BA56F83E47}" srcOrd="1" destOrd="0" presId="urn:microsoft.com/office/officeart/2005/8/layout/orgChart1"/>
    <dgm:cxn modelId="{F2101F91-0221-4DE2-9B03-568A10085147}" type="presOf" srcId="{7EF7812A-5D8C-47DE-8B79-014F7E54638B}" destId="{4BDD1530-422E-4903-8731-B908A1F098A7}" srcOrd="0" destOrd="0" presId="urn:microsoft.com/office/officeart/2005/8/layout/orgChart1"/>
    <dgm:cxn modelId="{CC422B9D-7025-4823-BD12-2C5F09ACEA1A}" type="presOf" srcId="{E71E9951-BB3A-44FF-AD9B-7FF62BEBFED8}" destId="{03D8DB17-B535-426A-AA30-0AC5ABAA5B7D}" srcOrd="0" destOrd="0" presId="urn:microsoft.com/office/officeart/2005/8/layout/orgChart1"/>
    <dgm:cxn modelId="{CEE85C83-D075-4F83-BCAB-F46F492DD915}" type="presOf" srcId="{AEE50E26-39A4-472E-A665-F40A02AAA0E9}" destId="{D826C0F9-7596-4E3E-9DC0-4C1C5F0C8145}" srcOrd="0" destOrd="0" presId="urn:microsoft.com/office/officeart/2005/8/layout/orgChart1"/>
    <dgm:cxn modelId="{2BFCE6B9-B0BA-40B8-96E2-7489AEBE0A18}" type="presOf" srcId="{A7668D03-11CC-486C-B6F9-A8A07B739EAE}" destId="{0FCF972E-CA15-46D0-A226-65F640C9FBAE}" srcOrd="0" destOrd="0" presId="urn:microsoft.com/office/officeart/2005/8/layout/orgChart1"/>
    <dgm:cxn modelId="{24066719-1EAA-4ED3-B290-0CA02A8497A8}" srcId="{F3367822-CC48-4A68-A65A-EE299C11F782}" destId="{CEDAF825-7C4F-475C-8519-EDC8F11982B3}" srcOrd="0" destOrd="0" parTransId="{478637C6-3BF9-4C45-975E-7D31544D4086}" sibTransId="{0FCAE516-1388-4BC6-84A1-5F81D2282488}"/>
    <dgm:cxn modelId="{A70C7793-AA38-49E9-94E2-5FD028F758C9}" srcId="{A2CA97F9-41C4-4EA2-91D5-DE32AE59CCE7}" destId="{C757F1EF-529E-48DF-BC75-6B86861267EC}" srcOrd="1" destOrd="0" parTransId="{759183FB-EB09-43F7-B4B1-2ADCD085C113}" sibTransId="{FB88F39A-060A-4693-8548-114E23889405}"/>
    <dgm:cxn modelId="{E5467DA4-D373-4F2C-B4A4-E3C478AE688E}" type="presOf" srcId="{7EC7A388-9C26-45D7-AFC5-1746ED1EAAB8}" destId="{599C19E9-CA39-475D-B980-48E7E123B5C6}" srcOrd="0" destOrd="0" presId="urn:microsoft.com/office/officeart/2005/8/layout/orgChart1"/>
    <dgm:cxn modelId="{9E6081CF-F955-417E-B9A4-F15707440A62}" type="presOf" srcId="{CEB6D190-51E5-4600-8E13-94203D55A497}" destId="{89094A0D-F9BE-4FF4-ABB6-F7D8F6419841}" srcOrd="0" destOrd="0" presId="urn:microsoft.com/office/officeart/2005/8/layout/orgChart1"/>
    <dgm:cxn modelId="{AD4A8EAE-C505-46EA-B1B3-FC480681281D}" type="presOf" srcId="{E59EBBF5-12D6-49AB-AE56-E0967513D64F}" destId="{CC4E8223-8B81-47E2-8D5E-9500598990B8}" srcOrd="0" destOrd="0" presId="urn:microsoft.com/office/officeart/2005/8/layout/orgChart1"/>
    <dgm:cxn modelId="{01FC65AF-A5A6-44FE-BC03-D9B389A90F91}" srcId="{42C00286-0665-4EDF-BBF7-5909D8E07223}" destId="{4C1C3AE0-7D7A-41E5-ADDE-59A33735E915}" srcOrd="0" destOrd="0" parTransId="{239DD60A-940F-4B2F-9B40-23D0AC539F10}" sibTransId="{E7EDF7E0-84A1-4DE6-8942-6A99A2084CC3}"/>
    <dgm:cxn modelId="{D3E800E2-351E-4F75-96F1-1AFAC062911E}" srcId="{23750457-9133-4E7F-A2ED-BAB84081644F}" destId="{F3367822-CC48-4A68-A65A-EE299C11F782}" srcOrd="0" destOrd="0" parTransId="{A7668D03-11CC-486C-B6F9-A8A07B739EAE}" sibTransId="{8A01DBA2-A559-45FE-AD68-3C340649AE79}"/>
    <dgm:cxn modelId="{3C1B1E51-D2B8-4EE2-8D25-6F8C4BF70B21}" type="presOf" srcId="{1C1CFD0F-3AC8-4DD7-B143-ABD255E44C99}" destId="{296D4D52-3EA6-40CF-842D-6A51AA46EABF}" srcOrd="0" destOrd="0" presId="urn:microsoft.com/office/officeart/2005/8/layout/orgChart1"/>
    <dgm:cxn modelId="{2B4F50A0-48D9-4472-9F23-F5460BF6254A}" type="presOf" srcId="{BDB40872-7742-45B3-84E7-453B5A258ACD}" destId="{7515F70A-4099-41DD-9B52-94749662C6A8}" srcOrd="0" destOrd="0" presId="urn:microsoft.com/office/officeart/2005/8/layout/orgChart1"/>
    <dgm:cxn modelId="{C30F1694-4DC4-44C9-9F1A-0DC8C0084D6C}" type="presOf" srcId="{23D30B02-2999-4E08-A9A7-C89265BA68C2}" destId="{4B526D8D-BEE0-403D-B05D-C2B1CE0EE04B}" srcOrd="0" destOrd="0" presId="urn:microsoft.com/office/officeart/2005/8/layout/orgChart1"/>
    <dgm:cxn modelId="{9313FF19-3EE7-414C-A8A9-9B12D1BD190F}" type="presOf" srcId="{84493B36-06B9-4F06-A5DF-6DFB0B494C3E}" destId="{B5495EFD-B4E6-4DB0-93DC-5978D52CE23C}" srcOrd="1" destOrd="0" presId="urn:microsoft.com/office/officeart/2005/8/layout/orgChart1"/>
    <dgm:cxn modelId="{EA7C8013-60FE-4ACA-B196-674BA49C9D81}" type="presOf" srcId="{478637C6-3BF9-4C45-975E-7D31544D4086}" destId="{C0815361-7E41-455A-A061-C5A3F94F3CD1}" srcOrd="0" destOrd="0" presId="urn:microsoft.com/office/officeart/2005/8/layout/orgChart1"/>
    <dgm:cxn modelId="{314531C7-47B6-45C7-9701-D74FD9CE777D}" srcId="{A2CA97F9-41C4-4EA2-91D5-DE32AE59CCE7}" destId="{23750457-9133-4E7F-A2ED-BAB84081644F}" srcOrd="0" destOrd="0" parTransId="{8B27546E-6300-4640-AB6B-40C7E09843ED}" sibTransId="{CC43EF34-1E18-4B46-B064-1EF1D98BB7F5}"/>
    <dgm:cxn modelId="{BB302715-9537-40CE-86EF-100EBFF81040}" type="presOf" srcId="{CEDAF825-7C4F-475C-8519-EDC8F11982B3}" destId="{26F0C5F5-68E7-4BF2-B6B2-0E92028FD0DE}" srcOrd="0" destOrd="0" presId="urn:microsoft.com/office/officeart/2005/8/layout/orgChart1"/>
    <dgm:cxn modelId="{8928877F-0DFC-4727-BFFB-379188FF7384}" srcId="{2868E108-1745-46AD-9479-340835ACFDFB}" destId="{CEB6D190-51E5-4600-8E13-94203D55A497}" srcOrd="2" destOrd="0" parTransId="{78925C0C-961F-4C03-B724-26E503A5A04C}" sibTransId="{5914F957-EA85-4874-8685-8519BC94B037}"/>
    <dgm:cxn modelId="{610D45D6-4CAC-4E58-91AD-BBC814C6370D}" type="presOf" srcId="{555AFEC0-46BA-4C96-A591-E1F3CEAEAC20}" destId="{B26A88F3-CC16-4E4C-9792-195759FD67A9}" srcOrd="0" destOrd="0" presId="urn:microsoft.com/office/officeart/2005/8/layout/orgChart1"/>
    <dgm:cxn modelId="{2C057990-6390-466C-B429-519B3D15A9C7}" type="presOf" srcId="{7EF7812A-5D8C-47DE-8B79-014F7E54638B}" destId="{3B05F9C5-4877-4544-80D7-BC762E163996}" srcOrd="1" destOrd="0" presId="urn:microsoft.com/office/officeart/2005/8/layout/orgChart1"/>
    <dgm:cxn modelId="{698D9DB4-58BB-4877-A295-AE09E85CC286}" srcId="{87152A29-B874-466F-8B71-6F993D14A7E6}" destId="{2868E108-1745-46AD-9479-340835ACFDFB}" srcOrd="0" destOrd="0" parTransId="{622AB7EB-DFEF-4C94-AC29-814D6BD1873C}" sibTransId="{CF649C2C-BC31-4FE3-9C1E-15219BF6FCAF}"/>
    <dgm:cxn modelId="{194501CA-0A3C-4E62-8A64-E17A4AE76A1B}" type="presOf" srcId="{239DD60A-940F-4B2F-9B40-23D0AC539F10}" destId="{E3EDAAD9-5743-4B42-BC25-583A6D8EB0D2}" srcOrd="0" destOrd="0" presId="urn:microsoft.com/office/officeart/2005/8/layout/orgChart1"/>
    <dgm:cxn modelId="{465353C2-692B-4109-9194-8BD648870F19}" type="presOf" srcId="{BDB40872-7742-45B3-84E7-453B5A258ACD}" destId="{48833B54-3F2A-4A03-B5D9-EEA7E94E1A2D}" srcOrd="1" destOrd="0" presId="urn:microsoft.com/office/officeart/2005/8/layout/orgChart1"/>
    <dgm:cxn modelId="{A47F69F4-1500-4D87-9FC5-4B1814446251}" type="presOf" srcId="{3637F9A5-2376-4A3D-99A9-6C389A105A27}" destId="{68D402AE-F11B-4CC5-A601-6840117255C8}" srcOrd="0" destOrd="0" presId="urn:microsoft.com/office/officeart/2005/8/layout/orgChart1"/>
    <dgm:cxn modelId="{F51FE609-89FA-45ED-87F7-1ABDA95FE364}" type="presOf" srcId="{2711A7F5-4DB7-4B29-A7DC-84BCEC2A3678}" destId="{32CE0677-B8CB-45DE-AB82-18357FBB1222}" srcOrd="1" destOrd="0" presId="urn:microsoft.com/office/officeart/2005/8/layout/orgChart1"/>
    <dgm:cxn modelId="{50FBB92C-6AA0-43D5-B9C5-0284E29D922F}" srcId="{23750457-9133-4E7F-A2ED-BAB84081644F}" destId="{88B67A4E-D0C5-48DC-AF48-78D2D2F3957A}" srcOrd="5" destOrd="0" parTransId="{555AFEC0-46BA-4C96-A591-E1F3CEAEAC20}" sibTransId="{822C37C0-399B-43E9-8F1B-9607E919363C}"/>
    <dgm:cxn modelId="{3C4E353B-3B87-4641-9B33-14B284BA57D2}" type="presOf" srcId="{F9F6D9FC-874E-4EF1-A3FF-EAB11CECE21C}" destId="{2EFC1BCA-BC40-4420-BD82-57790BB19A92}" srcOrd="0" destOrd="0" presId="urn:microsoft.com/office/officeart/2005/8/layout/orgChart1"/>
    <dgm:cxn modelId="{9CA4F87F-207C-4D6A-97CF-354CDB9AF00F}" type="presOf" srcId="{4C1C3AE0-7D7A-41E5-ADDE-59A33735E915}" destId="{FD31F6F6-6BA4-490D-9334-389504F0F672}" srcOrd="1" destOrd="0" presId="urn:microsoft.com/office/officeart/2005/8/layout/orgChart1"/>
    <dgm:cxn modelId="{4D55789F-2233-4083-9CBE-832CA1C81462}" srcId="{23750457-9133-4E7F-A2ED-BAB84081644F}" destId="{3637F9A5-2376-4A3D-99A9-6C389A105A27}" srcOrd="2" destOrd="0" parTransId="{B6C7C061-8F2C-44DA-B294-7615BF09471D}" sibTransId="{5CFC2DBB-04D8-466F-B8D1-CA73144BC0F9}"/>
    <dgm:cxn modelId="{CED1BF27-DD49-4640-8669-F326361E760E}" srcId="{88B67A4E-D0C5-48DC-AF48-78D2D2F3957A}" destId="{227A82D9-1F72-4480-9B2E-9185358495DE}" srcOrd="1" destOrd="0" parTransId="{7EC7A388-9C26-45D7-AFC5-1746ED1EAAB8}" sibTransId="{5E02870A-E6C0-4CB7-8C7A-7C565D8FE27D}"/>
    <dgm:cxn modelId="{5717E9AC-ECCF-4CEA-8616-62638DB66660}" type="presParOf" srcId="{00768A1F-113D-405F-B900-59A8DBF3F5A2}" destId="{5AD21752-D2EE-4CDD-9390-27B27DAECCD7}" srcOrd="0" destOrd="0" presId="urn:microsoft.com/office/officeart/2005/8/layout/orgChart1"/>
    <dgm:cxn modelId="{7E90053D-A15D-4833-A668-D00D16D5A281}" type="presParOf" srcId="{5AD21752-D2EE-4CDD-9390-27B27DAECCD7}" destId="{62BC24DA-4D6B-4C87-B07A-280AC8217671}" srcOrd="0" destOrd="0" presId="urn:microsoft.com/office/officeart/2005/8/layout/orgChart1"/>
    <dgm:cxn modelId="{EF6F9C03-CD32-4B13-A212-C46458F7F006}" type="presParOf" srcId="{62BC24DA-4D6B-4C87-B07A-280AC8217671}" destId="{ABE56F80-F39B-4434-BDB5-1EFC17A331B0}" srcOrd="0" destOrd="0" presId="urn:microsoft.com/office/officeart/2005/8/layout/orgChart1"/>
    <dgm:cxn modelId="{72998433-B6C0-47D5-BC11-097C667173AB}" type="presParOf" srcId="{62BC24DA-4D6B-4C87-B07A-280AC8217671}" destId="{3A955E29-822B-44EC-B4C8-76180E23D5F1}" srcOrd="1" destOrd="0" presId="urn:microsoft.com/office/officeart/2005/8/layout/orgChart1"/>
    <dgm:cxn modelId="{6BE48422-F8F4-447D-AE4B-6B0B93F0E691}" type="presParOf" srcId="{5AD21752-D2EE-4CDD-9390-27B27DAECCD7}" destId="{7D86D4FA-2806-465B-8D55-197A7EFA5927}" srcOrd="1" destOrd="0" presId="urn:microsoft.com/office/officeart/2005/8/layout/orgChart1"/>
    <dgm:cxn modelId="{DED923D7-907E-4497-A848-E6C23C03C08C}" type="presParOf" srcId="{7D86D4FA-2806-465B-8D55-197A7EFA5927}" destId="{0FCF972E-CA15-46D0-A226-65F640C9FBAE}" srcOrd="0" destOrd="0" presId="urn:microsoft.com/office/officeart/2005/8/layout/orgChart1"/>
    <dgm:cxn modelId="{FB2C35F1-DB94-4109-A027-E539A3211647}" type="presParOf" srcId="{7D86D4FA-2806-465B-8D55-197A7EFA5927}" destId="{3C659E22-1A6F-45C1-A40B-83B2ED0A4434}" srcOrd="1" destOrd="0" presId="urn:microsoft.com/office/officeart/2005/8/layout/orgChart1"/>
    <dgm:cxn modelId="{13FFD177-3CF9-4A5F-B46E-D2EE235805E5}" type="presParOf" srcId="{3C659E22-1A6F-45C1-A40B-83B2ED0A4434}" destId="{F284BEE5-73E7-42E8-A700-AA09E7AAEA13}" srcOrd="0" destOrd="0" presId="urn:microsoft.com/office/officeart/2005/8/layout/orgChart1"/>
    <dgm:cxn modelId="{FA48CC47-D1CD-4981-8ECF-27486B1A04A7}" type="presParOf" srcId="{F284BEE5-73E7-42E8-A700-AA09E7AAEA13}" destId="{3CD8D1F1-5721-4CBD-AE59-4AC0DEF96D74}" srcOrd="0" destOrd="0" presId="urn:microsoft.com/office/officeart/2005/8/layout/orgChart1"/>
    <dgm:cxn modelId="{AE83655F-272E-42D9-BFEB-E5A2B78B51DC}" type="presParOf" srcId="{F284BEE5-73E7-42E8-A700-AA09E7AAEA13}" destId="{22CBC364-1463-4455-9EE0-B6B8DE5C9640}" srcOrd="1" destOrd="0" presId="urn:microsoft.com/office/officeart/2005/8/layout/orgChart1"/>
    <dgm:cxn modelId="{FF0D990C-AAF7-4300-A0A8-DC98A88B0C18}" type="presParOf" srcId="{3C659E22-1A6F-45C1-A40B-83B2ED0A4434}" destId="{93FD93A3-DACC-4E70-A70B-0C62BDBCAD89}" srcOrd="1" destOrd="0" presId="urn:microsoft.com/office/officeart/2005/8/layout/orgChart1"/>
    <dgm:cxn modelId="{8D9703C3-4049-4FAB-8374-C0536CB54A52}" type="presParOf" srcId="{93FD93A3-DACC-4E70-A70B-0C62BDBCAD89}" destId="{C0815361-7E41-455A-A061-C5A3F94F3CD1}" srcOrd="0" destOrd="0" presId="urn:microsoft.com/office/officeart/2005/8/layout/orgChart1"/>
    <dgm:cxn modelId="{7A96B13C-6B9D-4A33-8033-EC74C11A0181}" type="presParOf" srcId="{93FD93A3-DACC-4E70-A70B-0C62BDBCAD89}" destId="{01F6B840-759B-410B-B2C7-CA2E892871DE}" srcOrd="1" destOrd="0" presId="urn:microsoft.com/office/officeart/2005/8/layout/orgChart1"/>
    <dgm:cxn modelId="{CFA38552-7CD2-4C02-B32B-8D71B56D3619}" type="presParOf" srcId="{01F6B840-759B-410B-B2C7-CA2E892871DE}" destId="{4FCC68A9-B845-4EAE-B7E2-DC3F6892E75E}" srcOrd="0" destOrd="0" presId="urn:microsoft.com/office/officeart/2005/8/layout/orgChart1"/>
    <dgm:cxn modelId="{3603B632-9599-4B2B-8714-9FDC888347B5}" type="presParOf" srcId="{4FCC68A9-B845-4EAE-B7E2-DC3F6892E75E}" destId="{26F0C5F5-68E7-4BF2-B6B2-0E92028FD0DE}" srcOrd="0" destOrd="0" presId="urn:microsoft.com/office/officeart/2005/8/layout/orgChart1"/>
    <dgm:cxn modelId="{76AAA61F-D50B-41A8-9DC3-DB4FA355A4A7}" type="presParOf" srcId="{4FCC68A9-B845-4EAE-B7E2-DC3F6892E75E}" destId="{B9F3A69A-8159-4D7B-B12A-9AAC597D23DF}" srcOrd="1" destOrd="0" presId="urn:microsoft.com/office/officeart/2005/8/layout/orgChart1"/>
    <dgm:cxn modelId="{8EDF2E59-3727-49BC-BAA8-6967B007C286}" type="presParOf" srcId="{01F6B840-759B-410B-B2C7-CA2E892871DE}" destId="{996ACB2C-AF5B-45E2-8581-D48B99AFADD6}" srcOrd="1" destOrd="0" presId="urn:microsoft.com/office/officeart/2005/8/layout/orgChart1"/>
    <dgm:cxn modelId="{31379BFE-CC78-4113-BCC8-83AF62BA22AA}" type="presParOf" srcId="{01F6B840-759B-410B-B2C7-CA2E892871DE}" destId="{FD5F6EDF-F212-4C63-8580-A84EFDF9984E}" srcOrd="2" destOrd="0" presId="urn:microsoft.com/office/officeart/2005/8/layout/orgChart1"/>
    <dgm:cxn modelId="{2A8C78E3-D137-4DF4-9A15-F7076862B2D4}" type="presParOf" srcId="{93FD93A3-DACC-4E70-A70B-0C62BDBCAD89}" destId="{B5D12C4A-4B26-4269-81DD-2A041301A010}" srcOrd="2" destOrd="0" presId="urn:microsoft.com/office/officeart/2005/8/layout/orgChart1"/>
    <dgm:cxn modelId="{1541E992-594E-4B14-BFC5-58BC8009AAFA}" type="presParOf" srcId="{93FD93A3-DACC-4E70-A70B-0C62BDBCAD89}" destId="{5800324E-B7CF-4ACB-97B4-12956815853A}" srcOrd="3" destOrd="0" presId="urn:microsoft.com/office/officeart/2005/8/layout/orgChart1"/>
    <dgm:cxn modelId="{B5742B29-78A3-4F81-A4C5-AEF03A3315A2}" type="presParOf" srcId="{5800324E-B7CF-4ACB-97B4-12956815853A}" destId="{C6B43532-8E72-4FA9-8028-9E7EBD0F5573}" srcOrd="0" destOrd="0" presId="urn:microsoft.com/office/officeart/2005/8/layout/orgChart1"/>
    <dgm:cxn modelId="{CF69AED4-83AC-4D7B-8EDD-4CC9F4E0FB00}" type="presParOf" srcId="{C6B43532-8E72-4FA9-8028-9E7EBD0F5573}" destId="{4B526D8D-BEE0-403D-B05D-C2B1CE0EE04B}" srcOrd="0" destOrd="0" presId="urn:microsoft.com/office/officeart/2005/8/layout/orgChart1"/>
    <dgm:cxn modelId="{31384F49-9FAE-4361-9258-8F50C62892FC}" type="presParOf" srcId="{C6B43532-8E72-4FA9-8028-9E7EBD0F5573}" destId="{6BC29BBE-D607-44C5-92FF-C61135A7D1E3}" srcOrd="1" destOrd="0" presId="urn:microsoft.com/office/officeart/2005/8/layout/orgChart1"/>
    <dgm:cxn modelId="{492E15F4-9021-41A9-87B9-4FE5D043CC93}" type="presParOf" srcId="{5800324E-B7CF-4ACB-97B4-12956815853A}" destId="{D433BA74-0547-4968-8CF1-A26B161A5A7B}" srcOrd="1" destOrd="0" presId="urn:microsoft.com/office/officeart/2005/8/layout/orgChart1"/>
    <dgm:cxn modelId="{8B46E2C9-7E5D-4735-9C90-DD832D9F963B}" type="presParOf" srcId="{5800324E-B7CF-4ACB-97B4-12956815853A}" destId="{B5088A33-FB47-44AC-9403-C570DF2A151C}" srcOrd="2" destOrd="0" presId="urn:microsoft.com/office/officeart/2005/8/layout/orgChart1"/>
    <dgm:cxn modelId="{010B3251-81C9-475E-B29C-2CB31E9B03CE}" type="presParOf" srcId="{93FD93A3-DACC-4E70-A70B-0C62BDBCAD89}" destId="{401CD109-BF01-481B-BEB7-9250F26510F9}" srcOrd="4" destOrd="0" presId="urn:microsoft.com/office/officeart/2005/8/layout/orgChart1"/>
    <dgm:cxn modelId="{1DD5E4F8-C8A9-4375-9F50-AF5AB5648D37}" type="presParOf" srcId="{93FD93A3-DACC-4E70-A70B-0C62BDBCAD89}" destId="{AE461155-D962-4A4E-8FB9-DD196961CCF8}" srcOrd="5" destOrd="0" presId="urn:microsoft.com/office/officeart/2005/8/layout/orgChart1"/>
    <dgm:cxn modelId="{96CB9B29-16C4-4F65-8E32-F8E946350EA9}" type="presParOf" srcId="{AE461155-D962-4A4E-8FB9-DD196961CCF8}" destId="{422E5AB2-7282-49B8-A70E-968C9D0283E2}" srcOrd="0" destOrd="0" presId="urn:microsoft.com/office/officeart/2005/8/layout/orgChart1"/>
    <dgm:cxn modelId="{EB97E0D7-1097-4981-A90D-2A273A399E2B}" type="presParOf" srcId="{422E5AB2-7282-49B8-A70E-968C9D0283E2}" destId="{E5912D80-192C-4F56-B7C0-E67312D077BD}" srcOrd="0" destOrd="0" presId="urn:microsoft.com/office/officeart/2005/8/layout/orgChart1"/>
    <dgm:cxn modelId="{96FCB2B1-956B-4DBA-9E21-1BD700B43881}" type="presParOf" srcId="{422E5AB2-7282-49B8-A70E-968C9D0283E2}" destId="{32CE0677-B8CB-45DE-AB82-18357FBB1222}" srcOrd="1" destOrd="0" presId="urn:microsoft.com/office/officeart/2005/8/layout/orgChart1"/>
    <dgm:cxn modelId="{D48587C8-E5AC-40F2-A419-321FEB128F6C}" type="presParOf" srcId="{AE461155-D962-4A4E-8FB9-DD196961CCF8}" destId="{612ECB9D-3AE7-465D-8915-CE0D6EAEB3FE}" srcOrd="1" destOrd="0" presId="urn:microsoft.com/office/officeart/2005/8/layout/orgChart1"/>
    <dgm:cxn modelId="{9850E598-F246-4C07-8D7A-3F8977757E24}" type="presParOf" srcId="{AE461155-D962-4A4E-8FB9-DD196961CCF8}" destId="{9E1AE585-03A9-425B-9AB3-CC190F392270}" srcOrd="2" destOrd="0" presId="urn:microsoft.com/office/officeart/2005/8/layout/orgChart1"/>
    <dgm:cxn modelId="{86D7FA4C-A95B-45EC-ADD4-13E98BCF2752}" type="presParOf" srcId="{3C659E22-1A6F-45C1-A40B-83B2ED0A4434}" destId="{8748013E-9B12-434D-A73E-7B39E402102D}" srcOrd="2" destOrd="0" presId="urn:microsoft.com/office/officeart/2005/8/layout/orgChart1"/>
    <dgm:cxn modelId="{4F37C457-2C11-4853-8902-EC0FBCB7BA31}" type="presParOf" srcId="{7D86D4FA-2806-465B-8D55-197A7EFA5927}" destId="{A96A5AFC-80B7-4EA5-BA70-383F126B10E7}" srcOrd="2" destOrd="0" presId="urn:microsoft.com/office/officeart/2005/8/layout/orgChart1"/>
    <dgm:cxn modelId="{BB448177-3BEB-4E0A-A87C-DB5476FDC50D}" type="presParOf" srcId="{7D86D4FA-2806-465B-8D55-197A7EFA5927}" destId="{073DB37B-30E7-4FA3-9755-E67AB9994CE8}" srcOrd="3" destOrd="0" presId="urn:microsoft.com/office/officeart/2005/8/layout/orgChart1"/>
    <dgm:cxn modelId="{31DD2B3A-2806-45CE-A253-4FD8F1C74439}" type="presParOf" srcId="{073DB37B-30E7-4FA3-9755-E67AB9994CE8}" destId="{B7D3C251-CE16-4C7D-B4EF-8B0544F1B934}" srcOrd="0" destOrd="0" presId="urn:microsoft.com/office/officeart/2005/8/layout/orgChart1"/>
    <dgm:cxn modelId="{18053741-3F71-403A-8489-6D5B6EEF2392}" type="presParOf" srcId="{B7D3C251-CE16-4C7D-B4EF-8B0544F1B934}" destId="{99607794-15B2-483B-BBC4-7005EDF3CD72}" srcOrd="0" destOrd="0" presId="urn:microsoft.com/office/officeart/2005/8/layout/orgChart1"/>
    <dgm:cxn modelId="{7ED3F304-9534-4C7F-98D7-60420CB6997F}" type="presParOf" srcId="{B7D3C251-CE16-4C7D-B4EF-8B0544F1B934}" destId="{72100BBA-5B00-4A32-933E-DFD273040EED}" srcOrd="1" destOrd="0" presId="urn:microsoft.com/office/officeart/2005/8/layout/orgChart1"/>
    <dgm:cxn modelId="{B5923F26-20F8-4528-8BC3-08D160EBBB6E}" type="presParOf" srcId="{073DB37B-30E7-4FA3-9755-E67AB9994CE8}" destId="{B3C4375E-FCEF-476E-B59D-095D3F7D9FD0}" srcOrd="1" destOrd="0" presId="urn:microsoft.com/office/officeart/2005/8/layout/orgChart1"/>
    <dgm:cxn modelId="{9CE26021-B80B-446F-BA8D-C1C6D5033E74}" type="presParOf" srcId="{073DB37B-30E7-4FA3-9755-E67AB9994CE8}" destId="{B91852E8-2E2E-44F6-AC9B-FD18A27C7C7A}" srcOrd="2" destOrd="0" presId="urn:microsoft.com/office/officeart/2005/8/layout/orgChart1"/>
    <dgm:cxn modelId="{291E4165-C2FC-4ADB-9722-8A694A54D209}" type="presParOf" srcId="{B91852E8-2E2E-44F6-AC9B-FD18A27C7C7A}" destId="{F4C8AFE7-236C-4392-94B8-B6AB7CD2EE46}" srcOrd="0" destOrd="0" presId="urn:microsoft.com/office/officeart/2005/8/layout/orgChart1"/>
    <dgm:cxn modelId="{49932964-E3AA-4CDE-B283-A7B33F0E5A5D}" type="presParOf" srcId="{B91852E8-2E2E-44F6-AC9B-FD18A27C7C7A}" destId="{6DABBA4D-7B52-4494-ABA2-83C6D510338E}" srcOrd="1" destOrd="0" presId="urn:microsoft.com/office/officeart/2005/8/layout/orgChart1"/>
    <dgm:cxn modelId="{93633B71-4357-48F5-A3DD-DD8EC3D81EFD}" type="presParOf" srcId="{6DABBA4D-7B52-4494-ABA2-83C6D510338E}" destId="{C899054E-D2D9-4EDA-8BF1-47250D72C303}" srcOrd="0" destOrd="0" presId="urn:microsoft.com/office/officeart/2005/8/layout/orgChart1"/>
    <dgm:cxn modelId="{F493B195-3667-4E91-BC5D-C8A8C105A05B}" type="presParOf" srcId="{C899054E-D2D9-4EDA-8BF1-47250D72C303}" destId="{DD9906A4-3CF2-4CBF-8090-52B08812F53B}" srcOrd="0" destOrd="0" presId="urn:microsoft.com/office/officeart/2005/8/layout/orgChart1"/>
    <dgm:cxn modelId="{29D0534E-B25A-4840-9880-2784C43EF302}" type="presParOf" srcId="{C899054E-D2D9-4EDA-8BF1-47250D72C303}" destId="{E0FEA3B1-81A8-4F84-9996-686B2A1E44C6}" srcOrd="1" destOrd="0" presId="urn:microsoft.com/office/officeart/2005/8/layout/orgChart1"/>
    <dgm:cxn modelId="{591CF506-3DD0-4751-BEEC-7D67656FF1E5}" type="presParOf" srcId="{6DABBA4D-7B52-4494-ABA2-83C6D510338E}" destId="{0A3091E6-50F9-42E0-98CB-245D1D4E2A7B}" srcOrd="1" destOrd="0" presId="urn:microsoft.com/office/officeart/2005/8/layout/orgChart1"/>
    <dgm:cxn modelId="{4D8B06BD-D136-491C-8828-8C931E39CBE2}" type="presParOf" srcId="{0A3091E6-50F9-42E0-98CB-245D1D4E2A7B}" destId="{03D8DB17-B535-426A-AA30-0AC5ABAA5B7D}" srcOrd="0" destOrd="0" presId="urn:microsoft.com/office/officeart/2005/8/layout/orgChart1"/>
    <dgm:cxn modelId="{1E0305AA-D28B-4499-8120-2BC0FBAF2D76}" type="presParOf" srcId="{0A3091E6-50F9-42E0-98CB-245D1D4E2A7B}" destId="{3A60B60E-6121-44C5-89AF-9810CFF61CD3}" srcOrd="1" destOrd="0" presId="urn:microsoft.com/office/officeart/2005/8/layout/orgChart1"/>
    <dgm:cxn modelId="{13085FDC-922A-4EAD-83A9-4A378166E97D}" type="presParOf" srcId="{3A60B60E-6121-44C5-89AF-9810CFF61CD3}" destId="{C82A9F70-3520-44A9-BD49-0AD1473BF848}" srcOrd="0" destOrd="0" presId="urn:microsoft.com/office/officeart/2005/8/layout/orgChart1"/>
    <dgm:cxn modelId="{9BEDAD9B-15AA-4AD4-8D43-47330A6F0F08}" type="presParOf" srcId="{C82A9F70-3520-44A9-BD49-0AD1473BF848}" destId="{81490DFA-30E2-46E3-A5DC-DD5AAAF511AD}" srcOrd="0" destOrd="0" presId="urn:microsoft.com/office/officeart/2005/8/layout/orgChart1"/>
    <dgm:cxn modelId="{CE6CA664-F47C-4041-A4AD-B2EB82BFF0C1}" type="presParOf" srcId="{C82A9F70-3520-44A9-BD49-0AD1473BF848}" destId="{39BFC6F5-C511-4842-AEC1-A7BA56F83E47}" srcOrd="1" destOrd="0" presId="urn:microsoft.com/office/officeart/2005/8/layout/orgChart1"/>
    <dgm:cxn modelId="{BA4FADDF-FB46-488F-B12B-F2E7C7F79731}" type="presParOf" srcId="{3A60B60E-6121-44C5-89AF-9810CFF61CD3}" destId="{45A2BAC0-CDB1-47E8-BF84-D58E17A714A5}" srcOrd="1" destOrd="0" presId="urn:microsoft.com/office/officeart/2005/8/layout/orgChart1"/>
    <dgm:cxn modelId="{F9919F71-2BF6-4FDB-8AAC-15CC385C9466}" type="presParOf" srcId="{3A60B60E-6121-44C5-89AF-9810CFF61CD3}" destId="{47F38F48-AC87-4E4D-8306-C9A6F485BEE8}" srcOrd="2" destOrd="0" presId="urn:microsoft.com/office/officeart/2005/8/layout/orgChart1"/>
    <dgm:cxn modelId="{C004D7AD-0771-4805-A153-BB1521C6B4AD}" type="presParOf" srcId="{0A3091E6-50F9-42E0-98CB-245D1D4E2A7B}" destId="{23F9AB8B-1F92-4FB1-BAF5-48B946C86794}" srcOrd="2" destOrd="0" presId="urn:microsoft.com/office/officeart/2005/8/layout/orgChart1"/>
    <dgm:cxn modelId="{97C4A63C-8086-4C9E-BFEC-D17347B95F47}" type="presParOf" srcId="{0A3091E6-50F9-42E0-98CB-245D1D4E2A7B}" destId="{18156ACA-D62F-4F36-BF06-D68B5C8B9BE1}" srcOrd="3" destOrd="0" presId="urn:microsoft.com/office/officeart/2005/8/layout/orgChart1"/>
    <dgm:cxn modelId="{0884DE8C-C3EA-4702-9709-76A021AB0093}" type="presParOf" srcId="{18156ACA-D62F-4F36-BF06-D68B5C8B9BE1}" destId="{676D2015-FA42-41C1-8F8C-AB735F880168}" srcOrd="0" destOrd="0" presId="urn:microsoft.com/office/officeart/2005/8/layout/orgChart1"/>
    <dgm:cxn modelId="{6F6226EB-8D20-44B8-AEB6-306E50C8E761}" type="presParOf" srcId="{676D2015-FA42-41C1-8F8C-AB735F880168}" destId="{4BDD1530-422E-4903-8731-B908A1F098A7}" srcOrd="0" destOrd="0" presId="urn:microsoft.com/office/officeart/2005/8/layout/orgChart1"/>
    <dgm:cxn modelId="{0840EEC2-74C7-4C0F-9443-A9089B9EB4F8}" type="presParOf" srcId="{676D2015-FA42-41C1-8F8C-AB735F880168}" destId="{3B05F9C5-4877-4544-80D7-BC762E163996}" srcOrd="1" destOrd="0" presId="urn:microsoft.com/office/officeart/2005/8/layout/orgChart1"/>
    <dgm:cxn modelId="{BABEAAEA-9CEF-4883-9F2E-7BCABA492A66}" type="presParOf" srcId="{18156ACA-D62F-4F36-BF06-D68B5C8B9BE1}" destId="{78D7AEFB-57B2-4E99-A036-BD74A8CDD0F1}" srcOrd="1" destOrd="0" presId="urn:microsoft.com/office/officeart/2005/8/layout/orgChart1"/>
    <dgm:cxn modelId="{4325C0AC-421D-4A08-AEE6-97A553447CB9}" type="presParOf" srcId="{18156ACA-D62F-4F36-BF06-D68B5C8B9BE1}" destId="{303C89E4-57C4-4547-A1D7-D81B6EC8CB34}" srcOrd="2" destOrd="0" presId="urn:microsoft.com/office/officeart/2005/8/layout/orgChart1"/>
    <dgm:cxn modelId="{76924BDA-E030-4832-88ED-9E7E1488C387}" type="presParOf" srcId="{0A3091E6-50F9-42E0-98CB-245D1D4E2A7B}" destId="{D749321A-BEE9-4F33-B932-02C6D6D85E86}" srcOrd="4" destOrd="0" presId="urn:microsoft.com/office/officeart/2005/8/layout/orgChart1"/>
    <dgm:cxn modelId="{B9056817-48BE-4D80-BE38-B7CFF40B2D53}" type="presParOf" srcId="{0A3091E6-50F9-42E0-98CB-245D1D4E2A7B}" destId="{90136752-93E5-4965-ABD2-F3734738442B}" srcOrd="5" destOrd="0" presId="urn:microsoft.com/office/officeart/2005/8/layout/orgChart1"/>
    <dgm:cxn modelId="{C48FEBFD-E5AE-4BE6-B176-2D3EF6C233CB}" type="presParOf" srcId="{90136752-93E5-4965-ABD2-F3734738442B}" destId="{F4776A80-10FB-4BDE-B73E-77C15EDF15BC}" srcOrd="0" destOrd="0" presId="urn:microsoft.com/office/officeart/2005/8/layout/orgChart1"/>
    <dgm:cxn modelId="{9CA4A8E1-6E99-49BE-9C94-13E0EB73134A}" type="presParOf" srcId="{F4776A80-10FB-4BDE-B73E-77C15EDF15BC}" destId="{89094A0D-F9BE-4FF4-ABB6-F7D8F6419841}" srcOrd="0" destOrd="0" presId="urn:microsoft.com/office/officeart/2005/8/layout/orgChart1"/>
    <dgm:cxn modelId="{0E574FC3-32D5-46C3-88E0-04107FCF5309}" type="presParOf" srcId="{F4776A80-10FB-4BDE-B73E-77C15EDF15BC}" destId="{9A36ADB8-575D-410B-9C23-333A36CCC387}" srcOrd="1" destOrd="0" presId="urn:microsoft.com/office/officeart/2005/8/layout/orgChart1"/>
    <dgm:cxn modelId="{AE87B08C-2013-4BB4-B7AE-4CB2782E02F1}" type="presParOf" srcId="{90136752-93E5-4965-ABD2-F3734738442B}" destId="{F1B45CE2-9E97-4789-94C4-43B375C6C1B8}" srcOrd="1" destOrd="0" presId="urn:microsoft.com/office/officeart/2005/8/layout/orgChart1"/>
    <dgm:cxn modelId="{FB304528-C56C-4DDA-872A-4E50458FE29B}" type="presParOf" srcId="{90136752-93E5-4965-ABD2-F3734738442B}" destId="{2E53684B-A424-4AE2-95EB-0D896FFB63AE}" srcOrd="2" destOrd="0" presId="urn:microsoft.com/office/officeart/2005/8/layout/orgChart1"/>
    <dgm:cxn modelId="{123B550C-176E-4E57-873C-AB101B18066C}" type="presParOf" srcId="{6DABBA4D-7B52-4494-ABA2-83C6D510338E}" destId="{C1F68A07-F8AD-4E50-A599-3E22BEB3E558}" srcOrd="2" destOrd="0" presId="urn:microsoft.com/office/officeart/2005/8/layout/orgChart1"/>
    <dgm:cxn modelId="{026F7EAA-94D7-4D8F-902F-FF52FA17E692}" type="presParOf" srcId="{B91852E8-2E2E-44F6-AC9B-FD18A27C7C7A}" destId="{7017E0F3-36E6-4A3F-9AE7-8ED72394F22C}" srcOrd="2" destOrd="0" presId="urn:microsoft.com/office/officeart/2005/8/layout/orgChart1"/>
    <dgm:cxn modelId="{44E57CFA-C70B-4BCC-8E52-F4B9FA08C29E}" type="presParOf" srcId="{B91852E8-2E2E-44F6-AC9B-FD18A27C7C7A}" destId="{195E4D28-712F-4EB8-BB50-0ABE9DBB3E36}" srcOrd="3" destOrd="0" presId="urn:microsoft.com/office/officeart/2005/8/layout/orgChart1"/>
    <dgm:cxn modelId="{3D6C19CF-F5D1-4646-800F-6710B63AF668}" type="presParOf" srcId="{195E4D28-712F-4EB8-BB50-0ABE9DBB3E36}" destId="{ECC29F1D-0D7B-44FB-BF6D-4F4F4F0B6EDF}" srcOrd="0" destOrd="0" presId="urn:microsoft.com/office/officeart/2005/8/layout/orgChart1"/>
    <dgm:cxn modelId="{6CB30363-0087-415C-9B6A-EC33747A1900}" type="presParOf" srcId="{ECC29F1D-0D7B-44FB-BF6D-4F4F4F0B6EDF}" destId="{AE032869-6FAB-4156-9C3F-DAF33F1DBCD2}" srcOrd="0" destOrd="0" presId="urn:microsoft.com/office/officeart/2005/8/layout/orgChart1"/>
    <dgm:cxn modelId="{0D7DD525-AFEA-430C-8CDF-F663376EDA83}" type="presParOf" srcId="{ECC29F1D-0D7B-44FB-BF6D-4F4F4F0B6EDF}" destId="{9935CBD9-EBAC-4280-88C6-2F9143286EE3}" srcOrd="1" destOrd="0" presId="urn:microsoft.com/office/officeart/2005/8/layout/orgChart1"/>
    <dgm:cxn modelId="{1EA46594-F2CE-4077-B880-53D21936D5AC}" type="presParOf" srcId="{195E4D28-712F-4EB8-BB50-0ABE9DBB3E36}" destId="{ED7D3E3D-C0A5-49F7-9CA9-7061C62C6AF9}" srcOrd="1" destOrd="0" presId="urn:microsoft.com/office/officeart/2005/8/layout/orgChart1"/>
    <dgm:cxn modelId="{21C6D53B-2A4B-4868-9EDD-E24B35CF4DD3}" type="presParOf" srcId="{ED7D3E3D-C0A5-49F7-9CA9-7061C62C6AF9}" destId="{E3EDAAD9-5743-4B42-BC25-583A6D8EB0D2}" srcOrd="0" destOrd="0" presId="urn:microsoft.com/office/officeart/2005/8/layout/orgChart1"/>
    <dgm:cxn modelId="{FA50E662-62A9-48C5-925B-93C48B99B505}" type="presParOf" srcId="{ED7D3E3D-C0A5-49F7-9CA9-7061C62C6AF9}" destId="{8D929708-4220-4217-A773-10AFC3C92588}" srcOrd="1" destOrd="0" presId="urn:microsoft.com/office/officeart/2005/8/layout/orgChart1"/>
    <dgm:cxn modelId="{89DCC44C-989D-4F25-8E79-7B3518ED2EFA}" type="presParOf" srcId="{8D929708-4220-4217-A773-10AFC3C92588}" destId="{02537543-244F-42BF-94DF-7A0476E5712C}" srcOrd="0" destOrd="0" presId="urn:microsoft.com/office/officeart/2005/8/layout/orgChart1"/>
    <dgm:cxn modelId="{8DA4A85D-DD55-4B3F-96A6-C796403EAAB2}" type="presParOf" srcId="{02537543-244F-42BF-94DF-7A0476E5712C}" destId="{FB4F55AF-60F8-473C-9BC1-3BEBA1B33E21}" srcOrd="0" destOrd="0" presId="urn:microsoft.com/office/officeart/2005/8/layout/orgChart1"/>
    <dgm:cxn modelId="{332D5CFF-436C-4D2F-A12D-E836E028B466}" type="presParOf" srcId="{02537543-244F-42BF-94DF-7A0476E5712C}" destId="{FD31F6F6-6BA4-490D-9334-389504F0F672}" srcOrd="1" destOrd="0" presId="urn:microsoft.com/office/officeart/2005/8/layout/orgChart1"/>
    <dgm:cxn modelId="{9549FC00-D22D-4A7C-87FE-ED58A139027E}" type="presParOf" srcId="{8D929708-4220-4217-A773-10AFC3C92588}" destId="{4AC1660F-FBA0-47CC-BBD4-AC11DFBDEE34}" srcOrd="1" destOrd="0" presId="urn:microsoft.com/office/officeart/2005/8/layout/orgChart1"/>
    <dgm:cxn modelId="{2A7F6EF3-C147-4A62-A544-804128521064}" type="presParOf" srcId="{8D929708-4220-4217-A773-10AFC3C92588}" destId="{3450EC89-9A0A-4BCB-8E0C-ACB9C5EB1F70}" srcOrd="2" destOrd="0" presId="urn:microsoft.com/office/officeart/2005/8/layout/orgChart1"/>
    <dgm:cxn modelId="{28144174-21C0-448B-88B1-B81E0F7AFDDD}" type="presParOf" srcId="{ED7D3E3D-C0A5-49F7-9CA9-7061C62C6AF9}" destId="{FE630A8E-65B9-493E-97A0-3AD70826C417}" srcOrd="2" destOrd="0" presId="urn:microsoft.com/office/officeart/2005/8/layout/orgChart1"/>
    <dgm:cxn modelId="{62AD5E1D-2A9C-4DD7-97BF-F8E4D4615135}" type="presParOf" srcId="{ED7D3E3D-C0A5-49F7-9CA9-7061C62C6AF9}" destId="{7B7F07D7-F1B8-4A2A-B631-948FB341223A}" srcOrd="3" destOrd="0" presId="urn:microsoft.com/office/officeart/2005/8/layout/orgChart1"/>
    <dgm:cxn modelId="{EC6DE2DF-C5C7-42C2-BDBA-01671198A9FB}" type="presParOf" srcId="{7B7F07D7-F1B8-4A2A-B631-948FB341223A}" destId="{FEC9A68B-BF03-492A-A08B-74EF61481324}" srcOrd="0" destOrd="0" presId="urn:microsoft.com/office/officeart/2005/8/layout/orgChart1"/>
    <dgm:cxn modelId="{6C8734DB-7DDD-4555-8668-867926289F91}" type="presParOf" srcId="{FEC9A68B-BF03-492A-A08B-74EF61481324}" destId="{1EB4ADF5-D28D-4543-B6DD-9CBA36B9C1DC}" srcOrd="0" destOrd="0" presId="urn:microsoft.com/office/officeart/2005/8/layout/orgChart1"/>
    <dgm:cxn modelId="{0AA2ED6C-5458-48A9-B091-ABC15308024B}" type="presParOf" srcId="{FEC9A68B-BF03-492A-A08B-74EF61481324}" destId="{88C7FF5D-DD3B-4567-BAC8-D556B7F7FE47}" srcOrd="1" destOrd="0" presId="urn:microsoft.com/office/officeart/2005/8/layout/orgChart1"/>
    <dgm:cxn modelId="{36E0DA50-7BF4-40F5-8179-646A9960A6B4}" type="presParOf" srcId="{7B7F07D7-F1B8-4A2A-B631-948FB341223A}" destId="{30FDB107-E6B4-4C1D-8A9B-534A7DD11461}" srcOrd="1" destOrd="0" presId="urn:microsoft.com/office/officeart/2005/8/layout/orgChart1"/>
    <dgm:cxn modelId="{0DF77318-4038-4DA4-9B32-3CF0FB29D894}" type="presParOf" srcId="{7B7F07D7-F1B8-4A2A-B631-948FB341223A}" destId="{75D970C1-87D0-4401-8231-804B0946EF98}" srcOrd="2" destOrd="0" presId="urn:microsoft.com/office/officeart/2005/8/layout/orgChart1"/>
    <dgm:cxn modelId="{88BE4C3A-0195-4D2C-B5FC-7F0F8C375B1F}" type="presParOf" srcId="{ED7D3E3D-C0A5-49F7-9CA9-7061C62C6AF9}" destId="{D81FAC84-E535-4176-AD16-B9A9B3581486}" srcOrd="4" destOrd="0" presId="urn:microsoft.com/office/officeart/2005/8/layout/orgChart1"/>
    <dgm:cxn modelId="{69917226-E7AB-4841-82E8-7B3549D93EF5}" type="presParOf" srcId="{ED7D3E3D-C0A5-49F7-9CA9-7061C62C6AF9}" destId="{6729A983-EF6B-4FE4-AD8E-8E93BA02D581}" srcOrd="5" destOrd="0" presId="urn:microsoft.com/office/officeart/2005/8/layout/orgChart1"/>
    <dgm:cxn modelId="{3FDF3043-39C8-411D-8B13-BF10486D1CC6}" type="presParOf" srcId="{6729A983-EF6B-4FE4-AD8E-8E93BA02D581}" destId="{00455FD9-1CA4-40E4-9294-061A2801C933}" srcOrd="0" destOrd="0" presId="urn:microsoft.com/office/officeart/2005/8/layout/orgChart1"/>
    <dgm:cxn modelId="{3EDD208E-F2A7-4CB7-BBBE-4CDE90ECBEB0}" type="presParOf" srcId="{00455FD9-1CA4-40E4-9294-061A2801C933}" destId="{36E22086-F641-4C74-A6B1-21E109B441F9}" srcOrd="0" destOrd="0" presId="urn:microsoft.com/office/officeart/2005/8/layout/orgChart1"/>
    <dgm:cxn modelId="{B3D3F67C-11C6-4CBA-8A85-9C267F3710D9}" type="presParOf" srcId="{00455FD9-1CA4-40E4-9294-061A2801C933}" destId="{CE786703-3307-4D77-AC5C-360E761BBEB3}" srcOrd="1" destOrd="0" presId="urn:microsoft.com/office/officeart/2005/8/layout/orgChart1"/>
    <dgm:cxn modelId="{13DA52B2-5943-4CE5-A992-1F2FF5E9B854}" type="presParOf" srcId="{6729A983-EF6B-4FE4-AD8E-8E93BA02D581}" destId="{A85A2C99-6A80-4F11-8773-E46B1CB733E2}" srcOrd="1" destOrd="0" presId="urn:microsoft.com/office/officeart/2005/8/layout/orgChart1"/>
    <dgm:cxn modelId="{286A000E-5575-4835-BBB7-E9DF6236B8FF}" type="presParOf" srcId="{6729A983-EF6B-4FE4-AD8E-8E93BA02D581}" destId="{F52415CE-8DD3-43CA-A637-9087426A7720}" srcOrd="2" destOrd="0" presId="urn:microsoft.com/office/officeart/2005/8/layout/orgChart1"/>
    <dgm:cxn modelId="{FA769D15-07CE-415D-8C2C-5F1BC03C1F86}" type="presParOf" srcId="{195E4D28-712F-4EB8-BB50-0ABE9DBB3E36}" destId="{9AD5A24C-5EAF-4389-9076-D550C0C40A20}" srcOrd="2" destOrd="0" presId="urn:microsoft.com/office/officeart/2005/8/layout/orgChart1"/>
    <dgm:cxn modelId="{2EB6A3DB-D40C-4E99-9261-94B38DF9E650}" type="presParOf" srcId="{7D86D4FA-2806-465B-8D55-197A7EFA5927}" destId="{D50C231B-00BF-4D5A-9110-5AE32FCB1B68}" srcOrd="4" destOrd="0" presId="urn:microsoft.com/office/officeart/2005/8/layout/orgChart1"/>
    <dgm:cxn modelId="{570D51F7-B950-4D0F-A97E-6EF89E4711DD}" type="presParOf" srcId="{7D86D4FA-2806-465B-8D55-197A7EFA5927}" destId="{245EEB21-C1DA-4682-B20F-828EC16A70C4}" srcOrd="5" destOrd="0" presId="urn:microsoft.com/office/officeart/2005/8/layout/orgChart1"/>
    <dgm:cxn modelId="{AE0EF21D-C980-4C02-BF0E-343DAC76FBA4}" type="presParOf" srcId="{245EEB21-C1DA-4682-B20F-828EC16A70C4}" destId="{53079A51-3E65-4D3C-9F41-6E1A20A69B17}" srcOrd="0" destOrd="0" presId="urn:microsoft.com/office/officeart/2005/8/layout/orgChart1"/>
    <dgm:cxn modelId="{F7AD8531-E513-4A34-B981-FC126E4CBB19}" type="presParOf" srcId="{53079A51-3E65-4D3C-9F41-6E1A20A69B17}" destId="{68D402AE-F11B-4CC5-A601-6840117255C8}" srcOrd="0" destOrd="0" presId="urn:microsoft.com/office/officeart/2005/8/layout/orgChart1"/>
    <dgm:cxn modelId="{AEFE4315-5DE4-414F-8BC9-33B3869D1FB9}" type="presParOf" srcId="{53079A51-3E65-4D3C-9F41-6E1A20A69B17}" destId="{87DD12E0-AA07-418C-8562-4E8E492F223C}" srcOrd="1" destOrd="0" presId="urn:microsoft.com/office/officeart/2005/8/layout/orgChart1"/>
    <dgm:cxn modelId="{ABF509E3-0FB4-46FB-B1BB-09129B02A597}" type="presParOf" srcId="{245EEB21-C1DA-4682-B20F-828EC16A70C4}" destId="{C37EC8AF-50DC-4F76-97B1-F0BE070D6D9B}" srcOrd="1" destOrd="0" presId="urn:microsoft.com/office/officeart/2005/8/layout/orgChart1"/>
    <dgm:cxn modelId="{EA7E941F-D706-41DF-87C2-0AED5340C28A}" type="presParOf" srcId="{245EEB21-C1DA-4682-B20F-828EC16A70C4}" destId="{E04514A8-D35B-497B-B395-FFDC02AB5AE9}" srcOrd="2" destOrd="0" presId="urn:microsoft.com/office/officeart/2005/8/layout/orgChart1"/>
    <dgm:cxn modelId="{A43412C8-DDCA-486F-AB0F-85EB3263AA84}" type="presParOf" srcId="{7D86D4FA-2806-465B-8D55-197A7EFA5927}" destId="{18BC28DF-EB05-4CCD-BA2A-DCBC7F818406}" srcOrd="6" destOrd="0" presId="urn:microsoft.com/office/officeart/2005/8/layout/orgChart1"/>
    <dgm:cxn modelId="{88AF734C-8544-4F87-8986-A98FD16514A4}" type="presParOf" srcId="{7D86D4FA-2806-465B-8D55-197A7EFA5927}" destId="{29BEA311-B4E8-412A-8CEA-32F8844467DC}" srcOrd="7" destOrd="0" presId="urn:microsoft.com/office/officeart/2005/8/layout/orgChart1"/>
    <dgm:cxn modelId="{8D474873-232D-47B2-82E0-9FB602C533C5}" type="presParOf" srcId="{29BEA311-B4E8-412A-8CEA-32F8844467DC}" destId="{720E62E0-AB09-490F-8D4C-50D3F2BA1696}" srcOrd="0" destOrd="0" presId="urn:microsoft.com/office/officeart/2005/8/layout/orgChart1"/>
    <dgm:cxn modelId="{CBBB2680-9D7D-4678-999E-553E014F85E9}" type="presParOf" srcId="{720E62E0-AB09-490F-8D4C-50D3F2BA1696}" destId="{7515F70A-4099-41DD-9B52-94749662C6A8}" srcOrd="0" destOrd="0" presId="urn:microsoft.com/office/officeart/2005/8/layout/orgChart1"/>
    <dgm:cxn modelId="{AC1E763C-66A6-424D-91D0-9739B023C3F9}" type="presParOf" srcId="{720E62E0-AB09-490F-8D4C-50D3F2BA1696}" destId="{48833B54-3F2A-4A03-B5D9-EEA7E94E1A2D}" srcOrd="1" destOrd="0" presId="urn:microsoft.com/office/officeart/2005/8/layout/orgChart1"/>
    <dgm:cxn modelId="{32BB6E00-5367-42FA-8851-E64E29EA7439}" type="presParOf" srcId="{29BEA311-B4E8-412A-8CEA-32F8844467DC}" destId="{BB331A46-8374-4C8C-B36A-D8CE7F518031}" srcOrd="1" destOrd="0" presId="urn:microsoft.com/office/officeart/2005/8/layout/orgChart1"/>
    <dgm:cxn modelId="{FD718C77-B7DC-4DA7-A4D6-D117B9C2BAF1}" type="presParOf" srcId="{29BEA311-B4E8-412A-8CEA-32F8844467DC}" destId="{17A3A32B-B0AC-42D0-B2EF-0C9A4CDF223E}" srcOrd="2" destOrd="0" presId="urn:microsoft.com/office/officeart/2005/8/layout/orgChart1"/>
    <dgm:cxn modelId="{43F63889-73E7-4158-BBB3-FE2987EB33C5}" type="presParOf" srcId="{7D86D4FA-2806-465B-8D55-197A7EFA5927}" destId="{B10A2E80-25F1-4C1D-8BB0-90E4F5AA0EE0}" srcOrd="8" destOrd="0" presId="urn:microsoft.com/office/officeart/2005/8/layout/orgChart1"/>
    <dgm:cxn modelId="{1F6DB66E-B983-4E4A-B745-3F453462EACD}" type="presParOf" srcId="{7D86D4FA-2806-465B-8D55-197A7EFA5927}" destId="{896C400B-8EF1-43A1-BC15-3108F1FCC1D1}" srcOrd="9" destOrd="0" presId="urn:microsoft.com/office/officeart/2005/8/layout/orgChart1"/>
    <dgm:cxn modelId="{29930E0D-2193-4464-9261-9B3EA87BA7B9}" type="presParOf" srcId="{896C400B-8EF1-43A1-BC15-3108F1FCC1D1}" destId="{8178D48A-8F3D-4428-BA57-C712E55CA228}" srcOrd="0" destOrd="0" presId="urn:microsoft.com/office/officeart/2005/8/layout/orgChart1"/>
    <dgm:cxn modelId="{8939A0F7-60C1-4D11-B7FD-155F2266A825}" type="presParOf" srcId="{8178D48A-8F3D-4428-BA57-C712E55CA228}" destId="{2EFC1BCA-BC40-4420-BD82-57790BB19A92}" srcOrd="0" destOrd="0" presId="urn:microsoft.com/office/officeart/2005/8/layout/orgChart1"/>
    <dgm:cxn modelId="{55E665D2-DBFF-4D97-AF05-755992CF2145}" type="presParOf" srcId="{8178D48A-8F3D-4428-BA57-C712E55CA228}" destId="{2251CE7D-9FB1-43C7-9DEB-9DEC7CD8CA42}" srcOrd="1" destOrd="0" presId="urn:microsoft.com/office/officeart/2005/8/layout/orgChart1"/>
    <dgm:cxn modelId="{E7227678-0996-48D9-8E96-44B1B9C79390}" type="presParOf" srcId="{896C400B-8EF1-43A1-BC15-3108F1FCC1D1}" destId="{7B1B7AEC-7E80-4755-95FD-EEBA126CE1CE}" srcOrd="1" destOrd="0" presId="urn:microsoft.com/office/officeart/2005/8/layout/orgChart1"/>
    <dgm:cxn modelId="{C81BF584-8E05-4EB4-AD98-B7C2F2797142}" type="presParOf" srcId="{7B1B7AEC-7E80-4755-95FD-EEBA126CE1CE}" destId="{57B0D3AD-FC5B-4DFE-BDE6-2F9E905C7951}" srcOrd="0" destOrd="0" presId="urn:microsoft.com/office/officeart/2005/8/layout/orgChart1"/>
    <dgm:cxn modelId="{CCA290A1-AC95-4EAA-8927-9EC16BF50487}" type="presParOf" srcId="{7B1B7AEC-7E80-4755-95FD-EEBA126CE1CE}" destId="{B4B3D704-3C85-4AAF-BA71-66CA978172AE}" srcOrd="1" destOrd="0" presId="urn:microsoft.com/office/officeart/2005/8/layout/orgChart1"/>
    <dgm:cxn modelId="{29F6F5A8-0741-401C-9266-41CA610F6ABE}" type="presParOf" srcId="{B4B3D704-3C85-4AAF-BA71-66CA978172AE}" destId="{15AD4AB5-E017-4B5A-A8CA-5AE9ABFA6E95}" srcOrd="0" destOrd="0" presId="urn:microsoft.com/office/officeart/2005/8/layout/orgChart1"/>
    <dgm:cxn modelId="{0EABBC88-3355-4EAC-8A8A-FA869985C767}" type="presParOf" srcId="{15AD4AB5-E017-4B5A-A8CA-5AE9ABFA6E95}" destId="{CC4E8223-8B81-47E2-8D5E-9500598990B8}" srcOrd="0" destOrd="0" presId="urn:microsoft.com/office/officeart/2005/8/layout/orgChart1"/>
    <dgm:cxn modelId="{6463AEEF-F434-4836-A187-11B153721A1D}" type="presParOf" srcId="{15AD4AB5-E017-4B5A-A8CA-5AE9ABFA6E95}" destId="{F2E09C46-EAD2-4F65-908B-88548C441F38}" srcOrd="1" destOrd="0" presId="urn:microsoft.com/office/officeart/2005/8/layout/orgChart1"/>
    <dgm:cxn modelId="{18C42B0F-CD87-43EF-A05E-A59D7DE956AB}" type="presParOf" srcId="{B4B3D704-3C85-4AAF-BA71-66CA978172AE}" destId="{69E04BC9-5CDA-4AF5-B2BE-21D38DC0AA1A}" srcOrd="1" destOrd="0" presId="urn:microsoft.com/office/officeart/2005/8/layout/orgChart1"/>
    <dgm:cxn modelId="{CC52B75C-A06D-473B-98F4-171E35466CE3}" type="presParOf" srcId="{B4B3D704-3C85-4AAF-BA71-66CA978172AE}" destId="{F3CAA3BA-794A-4C18-ADC6-8D22CCB00835}" srcOrd="2" destOrd="0" presId="urn:microsoft.com/office/officeart/2005/8/layout/orgChart1"/>
    <dgm:cxn modelId="{DFA59AA7-2ED8-48CB-97ED-03C6491F3071}" type="presParOf" srcId="{7B1B7AEC-7E80-4755-95FD-EEBA126CE1CE}" destId="{D826C0F9-7596-4E3E-9DC0-4C1C5F0C8145}" srcOrd="2" destOrd="0" presId="urn:microsoft.com/office/officeart/2005/8/layout/orgChart1"/>
    <dgm:cxn modelId="{8C4D6F87-9D9E-49B3-BD88-9E868C5AFCD0}" type="presParOf" srcId="{7B1B7AEC-7E80-4755-95FD-EEBA126CE1CE}" destId="{F53D9D12-AFE5-400D-845D-DC2E80D82F53}" srcOrd="3" destOrd="0" presId="urn:microsoft.com/office/officeart/2005/8/layout/orgChart1"/>
    <dgm:cxn modelId="{759B824B-71FE-4F55-AD07-F57CE91244E7}" type="presParOf" srcId="{F53D9D12-AFE5-400D-845D-DC2E80D82F53}" destId="{C91A5F15-A204-4E15-B887-7BE36A0A5FAC}" srcOrd="0" destOrd="0" presId="urn:microsoft.com/office/officeart/2005/8/layout/orgChart1"/>
    <dgm:cxn modelId="{39209CA3-3626-4912-8FCE-D59F7DFBD403}" type="presParOf" srcId="{C91A5F15-A204-4E15-B887-7BE36A0A5FAC}" destId="{448255E5-5960-47CD-B51A-7F82087C3279}" srcOrd="0" destOrd="0" presId="urn:microsoft.com/office/officeart/2005/8/layout/orgChart1"/>
    <dgm:cxn modelId="{A2BFE02F-32F8-4DCF-BD3A-7B99CFFD0BE2}" type="presParOf" srcId="{C91A5F15-A204-4E15-B887-7BE36A0A5FAC}" destId="{B5495EFD-B4E6-4DB0-93DC-5978D52CE23C}" srcOrd="1" destOrd="0" presId="urn:microsoft.com/office/officeart/2005/8/layout/orgChart1"/>
    <dgm:cxn modelId="{F46BF5D0-D0A0-4157-A349-4F86A53A3332}" type="presParOf" srcId="{F53D9D12-AFE5-400D-845D-DC2E80D82F53}" destId="{9A574C37-3934-4314-A579-BA54C12A2B83}" srcOrd="1" destOrd="0" presId="urn:microsoft.com/office/officeart/2005/8/layout/orgChart1"/>
    <dgm:cxn modelId="{9E54E3EC-86B1-4FA7-B5FD-B4405D21757A}" type="presParOf" srcId="{F53D9D12-AFE5-400D-845D-DC2E80D82F53}" destId="{FD33B010-4776-42CA-B035-4D3AED1D1BB9}" srcOrd="2" destOrd="0" presId="urn:microsoft.com/office/officeart/2005/8/layout/orgChart1"/>
    <dgm:cxn modelId="{1FC3D152-4EB5-4979-93B7-56A5E98F8262}" type="presParOf" srcId="{896C400B-8EF1-43A1-BC15-3108F1FCC1D1}" destId="{C8B38F27-B226-47D2-B3AB-FFBE012AF38B}" srcOrd="2" destOrd="0" presId="urn:microsoft.com/office/officeart/2005/8/layout/orgChart1"/>
    <dgm:cxn modelId="{633EC6A5-78AC-447E-B09C-0A0FB1027821}" type="presParOf" srcId="{7D86D4FA-2806-465B-8D55-197A7EFA5927}" destId="{B26A88F3-CC16-4E4C-9792-195759FD67A9}" srcOrd="10" destOrd="0" presId="urn:microsoft.com/office/officeart/2005/8/layout/orgChart1"/>
    <dgm:cxn modelId="{72B94214-E0F0-4BA2-9534-B7B394FE5D38}" type="presParOf" srcId="{7D86D4FA-2806-465B-8D55-197A7EFA5927}" destId="{B7529FCC-CEAB-414F-B172-1BB2A9F4A28C}" srcOrd="11" destOrd="0" presId="urn:microsoft.com/office/officeart/2005/8/layout/orgChart1"/>
    <dgm:cxn modelId="{CECCE688-F33C-4B8A-A5A0-40292260702E}" type="presParOf" srcId="{B7529FCC-CEAB-414F-B172-1BB2A9F4A28C}" destId="{B4AB504B-2163-4AFB-993D-45FC45769ED4}" srcOrd="0" destOrd="0" presId="urn:microsoft.com/office/officeart/2005/8/layout/orgChart1"/>
    <dgm:cxn modelId="{499827E0-2F54-445A-AB31-3468CBE81B07}" type="presParOf" srcId="{B4AB504B-2163-4AFB-993D-45FC45769ED4}" destId="{E8A91BD3-44FD-4A3E-8DAE-093CB2A2CE00}" srcOrd="0" destOrd="0" presId="urn:microsoft.com/office/officeart/2005/8/layout/orgChart1"/>
    <dgm:cxn modelId="{A68049A4-3AE0-4060-9BD7-D264FD7EA5BE}" type="presParOf" srcId="{B4AB504B-2163-4AFB-993D-45FC45769ED4}" destId="{08A7667A-095D-4446-A24E-0E6E271EF6F3}" srcOrd="1" destOrd="0" presId="urn:microsoft.com/office/officeart/2005/8/layout/orgChart1"/>
    <dgm:cxn modelId="{76CA735C-6313-42FC-9491-BD082CEF163D}" type="presParOf" srcId="{B7529FCC-CEAB-414F-B172-1BB2A9F4A28C}" destId="{C3AC84BE-C659-4869-9805-CAE59304AEB2}" srcOrd="1" destOrd="0" presId="urn:microsoft.com/office/officeart/2005/8/layout/orgChart1"/>
    <dgm:cxn modelId="{063F03C8-C3BF-4072-BA9E-2B300FC55D62}" type="presParOf" srcId="{C3AC84BE-C659-4869-9805-CAE59304AEB2}" destId="{EE5AF26F-85D6-4AA5-A7F6-8B605936813C}" srcOrd="0" destOrd="0" presId="urn:microsoft.com/office/officeart/2005/8/layout/orgChart1"/>
    <dgm:cxn modelId="{C8FC558B-BE85-4A29-96C1-ACC6EFE74AA6}" type="presParOf" srcId="{C3AC84BE-C659-4869-9805-CAE59304AEB2}" destId="{38DA213D-9337-4351-BA50-B4A30FA3F8DD}" srcOrd="1" destOrd="0" presId="urn:microsoft.com/office/officeart/2005/8/layout/orgChart1"/>
    <dgm:cxn modelId="{D6F898CA-1F64-44F4-BE27-8BDE06C0C5A5}" type="presParOf" srcId="{38DA213D-9337-4351-BA50-B4A30FA3F8DD}" destId="{22C4B42C-285C-4A7A-BD02-1B650176D3EA}" srcOrd="0" destOrd="0" presId="urn:microsoft.com/office/officeart/2005/8/layout/orgChart1"/>
    <dgm:cxn modelId="{5C62B36B-9E92-4115-BD17-68CFA2F3FAEA}" type="presParOf" srcId="{22C4B42C-285C-4A7A-BD02-1B650176D3EA}" destId="{296D4D52-3EA6-40CF-842D-6A51AA46EABF}" srcOrd="0" destOrd="0" presId="urn:microsoft.com/office/officeart/2005/8/layout/orgChart1"/>
    <dgm:cxn modelId="{89EEBCD7-31B6-4A66-80E3-804D20AE700B}" type="presParOf" srcId="{22C4B42C-285C-4A7A-BD02-1B650176D3EA}" destId="{32144505-745E-4B43-BBC6-FADEF0BE116B}" srcOrd="1" destOrd="0" presId="urn:microsoft.com/office/officeart/2005/8/layout/orgChart1"/>
    <dgm:cxn modelId="{D56BC2F4-90E9-4E94-9C2F-BCEE1758026B}" type="presParOf" srcId="{38DA213D-9337-4351-BA50-B4A30FA3F8DD}" destId="{4EEF33BC-ADA4-4C32-BFDB-961872185070}" srcOrd="1" destOrd="0" presId="urn:microsoft.com/office/officeart/2005/8/layout/orgChart1"/>
    <dgm:cxn modelId="{3BB847F4-4DC5-40EA-A414-7AA51EF55271}" type="presParOf" srcId="{38DA213D-9337-4351-BA50-B4A30FA3F8DD}" destId="{6ADB5040-5E7B-4382-92BF-17B324783726}" srcOrd="2" destOrd="0" presId="urn:microsoft.com/office/officeart/2005/8/layout/orgChart1"/>
    <dgm:cxn modelId="{168475C2-8837-430D-A7A3-601C67076106}" type="presParOf" srcId="{C3AC84BE-C659-4869-9805-CAE59304AEB2}" destId="{599C19E9-CA39-475D-B980-48E7E123B5C6}" srcOrd="2" destOrd="0" presId="urn:microsoft.com/office/officeart/2005/8/layout/orgChart1"/>
    <dgm:cxn modelId="{F0C61D79-C3DE-4EC4-AF31-951A0D5394E0}" type="presParOf" srcId="{C3AC84BE-C659-4869-9805-CAE59304AEB2}" destId="{B23B07F7-0AFF-4835-9A46-8330D36B138F}" srcOrd="3" destOrd="0" presId="urn:microsoft.com/office/officeart/2005/8/layout/orgChart1"/>
    <dgm:cxn modelId="{AC7061E7-BF7B-46C8-9727-8D9CE12EDD51}" type="presParOf" srcId="{B23B07F7-0AFF-4835-9A46-8330D36B138F}" destId="{F0ECC6DB-51FD-497D-B1E1-B082869FFD1E}" srcOrd="0" destOrd="0" presId="urn:microsoft.com/office/officeart/2005/8/layout/orgChart1"/>
    <dgm:cxn modelId="{AB41DFB8-0C08-4B6B-9DB3-2BE57A97BB01}" type="presParOf" srcId="{F0ECC6DB-51FD-497D-B1E1-B082869FFD1E}" destId="{5A450A0A-26F8-496D-B56F-C5C13D13C56A}" srcOrd="0" destOrd="0" presId="urn:microsoft.com/office/officeart/2005/8/layout/orgChart1"/>
    <dgm:cxn modelId="{1FBA8F06-A64C-45B5-9D51-8CFC4B7D5999}" type="presParOf" srcId="{F0ECC6DB-51FD-497D-B1E1-B082869FFD1E}" destId="{461AE7F0-8CCD-4F41-903F-6719C57A38A7}" srcOrd="1" destOrd="0" presId="urn:microsoft.com/office/officeart/2005/8/layout/orgChart1"/>
    <dgm:cxn modelId="{1348CEBD-F276-40FB-8898-4A4C9719DC11}" type="presParOf" srcId="{B23B07F7-0AFF-4835-9A46-8330D36B138F}" destId="{493C434C-B2C8-44F7-A065-33BBCA92D328}" srcOrd="1" destOrd="0" presId="urn:microsoft.com/office/officeart/2005/8/layout/orgChart1"/>
    <dgm:cxn modelId="{23DAFDD2-E6E6-4B22-A482-664B97340548}" type="presParOf" srcId="{B23B07F7-0AFF-4835-9A46-8330D36B138F}" destId="{6788D158-90EA-47D0-ABF8-41EE4D9ADCCE}" srcOrd="2" destOrd="0" presId="urn:microsoft.com/office/officeart/2005/8/layout/orgChart1"/>
    <dgm:cxn modelId="{54B50E65-F21A-4DBB-985C-28B4A8BA5E9A}" type="presParOf" srcId="{B7529FCC-CEAB-414F-B172-1BB2A9F4A28C}" destId="{89D5BEA7-AE90-4402-B828-8469642D0891}" srcOrd="2" destOrd="0" presId="urn:microsoft.com/office/officeart/2005/8/layout/orgChart1"/>
    <dgm:cxn modelId="{2202380F-0462-4E88-BD76-EA0AE9255D57}" type="presParOf" srcId="{5AD21752-D2EE-4CDD-9390-27B27DAECCD7}" destId="{89E7C699-70DF-4F2D-B059-A81BD1D4AA3A}" srcOrd="2" destOrd="0" presId="urn:microsoft.com/office/officeart/2005/8/layout/orgChart1"/>
    <dgm:cxn modelId="{9A7FDFB2-8FF8-41EB-AE0D-422526F84D1C}" type="presParOf" srcId="{00768A1F-113D-405F-B900-59A8DBF3F5A2}" destId="{BD6FB74D-A7F7-4D63-A601-AC7A26803B9D}" srcOrd="1" destOrd="0" presId="urn:microsoft.com/office/officeart/2005/8/layout/orgChart1"/>
    <dgm:cxn modelId="{49B30680-6EDA-4E22-9B09-57E9491EAEAA}" type="presParOf" srcId="{BD6FB74D-A7F7-4D63-A601-AC7A26803B9D}" destId="{DF37571C-30EF-4835-8BB6-D59BCC0D8146}" srcOrd="0" destOrd="0" presId="urn:microsoft.com/office/officeart/2005/8/layout/orgChart1"/>
    <dgm:cxn modelId="{356AFAE9-E68B-48FF-91D7-489B27B17B17}" type="presParOf" srcId="{DF37571C-30EF-4835-8BB6-D59BCC0D8146}" destId="{AEDF08A0-761D-4E5D-B320-8C7522B8F2B5}" srcOrd="0" destOrd="0" presId="urn:microsoft.com/office/officeart/2005/8/layout/orgChart1"/>
    <dgm:cxn modelId="{87E910FD-14C7-4185-8821-9D7E564EAB10}" type="presParOf" srcId="{DF37571C-30EF-4835-8BB6-D59BCC0D8146}" destId="{D25FD2FD-5A50-46BD-A8D4-0B9BAADAACBB}" srcOrd="1" destOrd="0" presId="urn:microsoft.com/office/officeart/2005/8/layout/orgChart1"/>
    <dgm:cxn modelId="{71C2592F-427B-4601-A4F7-C95563F88A5D}" type="presParOf" srcId="{BD6FB74D-A7F7-4D63-A601-AC7A26803B9D}" destId="{AD008687-4E99-47A3-A677-586D3C23239D}" srcOrd="1" destOrd="0" presId="urn:microsoft.com/office/officeart/2005/8/layout/orgChart1"/>
    <dgm:cxn modelId="{2EBC4974-E957-439A-9C82-89E19CC9298C}" type="presParOf" srcId="{BD6FB74D-A7F7-4D63-A601-AC7A26803B9D}" destId="{24340A39-E9F2-41D7-BF42-0CE9B9C6176E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9C19E9-CA39-475D-B980-48E7E123B5C6}">
      <dsp:nvSpPr>
        <dsp:cNvPr id="0" name=""/>
        <dsp:cNvSpPr/>
      </dsp:nvSpPr>
      <dsp:spPr>
        <a:xfrm>
          <a:off x="10130090" y="2511316"/>
          <a:ext cx="183215" cy="103672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36720"/>
              </a:lnTo>
              <a:lnTo>
                <a:pt x="183215" y="103672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E5AF26F-85D6-4AA5-A7F6-8B605936813C}">
      <dsp:nvSpPr>
        <dsp:cNvPr id="0" name=""/>
        <dsp:cNvSpPr/>
      </dsp:nvSpPr>
      <dsp:spPr>
        <a:xfrm>
          <a:off x="10130090" y="2511316"/>
          <a:ext cx="183215" cy="40759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07599"/>
              </a:lnTo>
              <a:lnTo>
                <a:pt x="183215" y="407599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26A88F3-CC16-4E4C-9792-195759FD67A9}">
      <dsp:nvSpPr>
        <dsp:cNvPr id="0" name=""/>
        <dsp:cNvSpPr/>
      </dsp:nvSpPr>
      <dsp:spPr>
        <a:xfrm>
          <a:off x="5724897" y="1292616"/>
          <a:ext cx="4893767" cy="77565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82618"/>
              </a:lnTo>
              <a:lnTo>
                <a:pt x="4893767" y="682618"/>
              </a:lnTo>
              <a:lnTo>
                <a:pt x="4893767" y="77565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826C0F9-7596-4E3E-9DC0-4C1C5F0C8145}">
      <dsp:nvSpPr>
        <dsp:cNvPr id="0" name=""/>
        <dsp:cNvSpPr/>
      </dsp:nvSpPr>
      <dsp:spPr>
        <a:xfrm>
          <a:off x="8722579" y="2511316"/>
          <a:ext cx="163499" cy="98901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89017"/>
              </a:lnTo>
              <a:lnTo>
                <a:pt x="163499" y="98901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7B0D3AD-FC5B-4DFE-BDE6-2F9E905C7951}">
      <dsp:nvSpPr>
        <dsp:cNvPr id="0" name=""/>
        <dsp:cNvSpPr/>
      </dsp:nvSpPr>
      <dsp:spPr>
        <a:xfrm>
          <a:off x="8722579" y="2511316"/>
          <a:ext cx="183215" cy="40759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07599"/>
              </a:lnTo>
              <a:lnTo>
                <a:pt x="183215" y="407599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10A2E80-25F1-4C1D-8BB0-90E4F5AA0EE0}">
      <dsp:nvSpPr>
        <dsp:cNvPr id="0" name=""/>
        <dsp:cNvSpPr/>
      </dsp:nvSpPr>
      <dsp:spPr>
        <a:xfrm>
          <a:off x="5724897" y="1292616"/>
          <a:ext cx="3486255" cy="77565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82618"/>
              </a:lnTo>
              <a:lnTo>
                <a:pt x="3486255" y="682618"/>
              </a:lnTo>
              <a:lnTo>
                <a:pt x="3486255" y="77565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8BC28DF-EB05-4CCD-BA2A-DCBC7F818406}">
      <dsp:nvSpPr>
        <dsp:cNvPr id="0" name=""/>
        <dsp:cNvSpPr/>
      </dsp:nvSpPr>
      <dsp:spPr>
        <a:xfrm>
          <a:off x="5724897" y="1292616"/>
          <a:ext cx="2078743" cy="77565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82618"/>
              </a:lnTo>
              <a:lnTo>
                <a:pt x="2078743" y="682618"/>
              </a:lnTo>
              <a:lnTo>
                <a:pt x="2078743" y="77565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50C231B-00BF-4D5A-9110-5AE32FCB1B68}">
      <dsp:nvSpPr>
        <dsp:cNvPr id="0" name=""/>
        <dsp:cNvSpPr/>
      </dsp:nvSpPr>
      <dsp:spPr>
        <a:xfrm>
          <a:off x="5724897" y="1292616"/>
          <a:ext cx="389430" cy="77565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82618"/>
              </a:lnTo>
              <a:lnTo>
                <a:pt x="389430" y="682618"/>
              </a:lnTo>
              <a:lnTo>
                <a:pt x="389430" y="77565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81FAC84-E535-4176-AD16-B9A9B3581486}">
      <dsp:nvSpPr>
        <dsp:cNvPr id="0" name=""/>
        <dsp:cNvSpPr/>
      </dsp:nvSpPr>
      <dsp:spPr>
        <a:xfrm>
          <a:off x="5271323" y="3120970"/>
          <a:ext cx="173114" cy="154026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40260"/>
              </a:lnTo>
              <a:lnTo>
                <a:pt x="173114" y="154026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E630A8E-65B9-493E-97A0-3AD70826C417}">
      <dsp:nvSpPr>
        <dsp:cNvPr id="0" name=""/>
        <dsp:cNvSpPr/>
      </dsp:nvSpPr>
      <dsp:spPr>
        <a:xfrm>
          <a:off x="5271323" y="3120970"/>
          <a:ext cx="173114" cy="96088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60884"/>
              </a:lnTo>
              <a:lnTo>
                <a:pt x="173114" y="96088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3EDAAD9-5743-4B42-BC25-583A6D8EB0D2}">
      <dsp:nvSpPr>
        <dsp:cNvPr id="0" name=""/>
        <dsp:cNvSpPr/>
      </dsp:nvSpPr>
      <dsp:spPr>
        <a:xfrm>
          <a:off x="5271323" y="3120970"/>
          <a:ext cx="143908" cy="34753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47531"/>
              </a:lnTo>
              <a:lnTo>
                <a:pt x="143908" y="34753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017E0F3-36E6-4A3F-9AE7-8ED72394F22C}">
      <dsp:nvSpPr>
        <dsp:cNvPr id="0" name=""/>
        <dsp:cNvSpPr/>
      </dsp:nvSpPr>
      <dsp:spPr>
        <a:xfrm>
          <a:off x="4262740" y="2511316"/>
          <a:ext cx="385163" cy="38813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88132"/>
              </a:lnTo>
              <a:lnTo>
                <a:pt x="385163" y="38813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749321A-BEE9-4F33-B932-02C6D6D85E86}">
      <dsp:nvSpPr>
        <dsp:cNvPr id="0" name=""/>
        <dsp:cNvSpPr/>
      </dsp:nvSpPr>
      <dsp:spPr>
        <a:xfrm>
          <a:off x="2712467" y="3120965"/>
          <a:ext cx="280406" cy="14404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40496"/>
              </a:lnTo>
              <a:lnTo>
                <a:pt x="280406" y="1440496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3F9AB8B-1F92-4FB1-BAF5-48B946C86794}">
      <dsp:nvSpPr>
        <dsp:cNvPr id="0" name=""/>
        <dsp:cNvSpPr/>
      </dsp:nvSpPr>
      <dsp:spPr>
        <a:xfrm>
          <a:off x="2712467" y="3120965"/>
          <a:ext cx="280406" cy="87952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79524"/>
              </a:lnTo>
              <a:lnTo>
                <a:pt x="280406" y="87952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3D8DB17-B535-426A-AA30-0AC5ABAA5B7D}">
      <dsp:nvSpPr>
        <dsp:cNvPr id="0" name=""/>
        <dsp:cNvSpPr/>
      </dsp:nvSpPr>
      <dsp:spPr>
        <a:xfrm>
          <a:off x="2712467" y="3120965"/>
          <a:ext cx="270668" cy="36700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67007"/>
              </a:lnTo>
              <a:lnTo>
                <a:pt x="270668" y="36700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4C8AFE7-236C-4392-94B8-B6AB7CD2EE46}">
      <dsp:nvSpPr>
        <dsp:cNvPr id="0" name=""/>
        <dsp:cNvSpPr/>
      </dsp:nvSpPr>
      <dsp:spPr>
        <a:xfrm>
          <a:off x="3360713" y="2511316"/>
          <a:ext cx="902026" cy="388127"/>
        </a:xfrm>
        <a:custGeom>
          <a:avLst/>
          <a:gdLst/>
          <a:ahLst/>
          <a:cxnLst/>
          <a:rect l="0" t="0" r="0" b="0"/>
          <a:pathLst>
            <a:path>
              <a:moveTo>
                <a:pt x="902026" y="0"/>
              </a:moveTo>
              <a:lnTo>
                <a:pt x="902026" y="388127"/>
              </a:lnTo>
              <a:lnTo>
                <a:pt x="0" y="38812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96A5AFC-80B7-4EA5-BA70-383F126B10E7}">
      <dsp:nvSpPr>
        <dsp:cNvPr id="0" name=""/>
        <dsp:cNvSpPr/>
      </dsp:nvSpPr>
      <dsp:spPr>
        <a:xfrm>
          <a:off x="4262740" y="1292616"/>
          <a:ext cx="1462156" cy="775657"/>
        </a:xfrm>
        <a:custGeom>
          <a:avLst/>
          <a:gdLst/>
          <a:ahLst/>
          <a:cxnLst/>
          <a:rect l="0" t="0" r="0" b="0"/>
          <a:pathLst>
            <a:path>
              <a:moveTo>
                <a:pt x="1462156" y="0"/>
              </a:moveTo>
              <a:lnTo>
                <a:pt x="1462156" y="682618"/>
              </a:lnTo>
              <a:lnTo>
                <a:pt x="0" y="682618"/>
              </a:lnTo>
              <a:lnTo>
                <a:pt x="0" y="77565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01CD109-BF01-481B-BEB7-9250F26510F9}">
      <dsp:nvSpPr>
        <dsp:cNvPr id="0" name=""/>
        <dsp:cNvSpPr/>
      </dsp:nvSpPr>
      <dsp:spPr>
        <a:xfrm>
          <a:off x="122143" y="2515454"/>
          <a:ext cx="186040" cy="166170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61703"/>
              </a:lnTo>
              <a:lnTo>
                <a:pt x="186040" y="166170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5D12C4A-4B26-4269-81DD-2A041301A010}">
      <dsp:nvSpPr>
        <dsp:cNvPr id="0" name=""/>
        <dsp:cNvSpPr/>
      </dsp:nvSpPr>
      <dsp:spPr>
        <a:xfrm>
          <a:off x="122143" y="2515454"/>
          <a:ext cx="186040" cy="103258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32582"/>
              </a:lnTo>
              <a:lnTo>
                <a:pt x="186040" y="103258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0815361-7E41-455A-A061-C5A3F94F3CD1}">
      <dsp:nvSpPr>
        <dsp:cNvPr id="0" name=""/>
        <dsp:cNvSpPr/>
      </dsp:nvSpPr>
      <dsp:spPr>
        <a:xfrm>
          <a:off x="122143" y="2515454"/>
          <a:ext cx="186040" cy="40346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03461"/>
              </a:lnTo>
              <a:lnTo>
                <a:pt x="186040" y="40346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FCF972E-CA15-46D0-A226-65F640C9FBAE}">
      <dsp:nvSpPr>
        <dsp:cNvPr id="0" name=""/>
        <dsp:cNvSpPr/>
      </dsp:nvSpPr>
      <dsp:spPr>
        <a:xfrm>
          <a:off x="610716" y="1292616"/>
          <a:ext cx="5114180" cy="779795"/>
        </a:xfrm>
        <a:custGeom>
          <a:avLst/>
          <a:gdLst/>
          <a:ahLst/>
          <a:cxnLst/>
          <a:rect l="0" t="0" r="0" b="0"/>
          <a:pathLst>
            <a:path>
              <a:moveTo>
                <a:pt x="5114180" y="0"/>
              </a:moveTo>
              <a:lnTo>
                <a:pt x="5114180" y="686756"/>
              </a:lnTo>
              <a:lnTo>
                <a:pt x="0" y="686756"/>
              </a:lnTo>
              <a:lnTo>
                <a:pt x="0" y="77979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BE56F80-F39B-4434-BDB5-1EFC17A331B0}">
      <dsp:nvSpPr>
        <dsp:cNvPr id="0" name=""/>
        <dsp:cNvSpPr/>
      </dsp:nvSpPr>
      <dsp:spPr>
        <a:xfrm>
          <a:off x="4983380" y="893248"/>
          <a:ext cx="1483032" cy="39936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400" b="0" kern="1200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rPr>
            <a:t>Index Main</a:t>
          </a:r>
          <a:endParaRPr lang="ko-KR" altLang="en-US" sz="1400" b="0" kern="1200" dirty="0"/>
        </a:p>
      </dsp:txBody>
      <dsp:txXfrm>
        <a:off x="4983380" y="893248"/>
        <a:ext cx="1483032" cy="399367"/>
      </dsp:txXfrm>
    </dsp:sp>
    <dsp:sp modelId="{3CD8D1F1-5721-4CBD-AE59-4AC0DEF96D74}">
      <dsp:nvSpPr>
        <dsp:cNvPr id="0" name=""/>
        <dsp:cNvSpPr/>
      </dsp:nvSpPr>
      <dsp:spPr>
        <a:xfrm>
          <a:off x="0" y="2072411"/>
          <a:ext cx="1221433" cy="44304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b="0" kern="1200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rPr>
            <a:t>메뉴</a:t>
          </a:r>
          <a:endParaRPr lang="ko-KR" altLang="en-US" sz="1400" b="0" kern="1200" dirty="0"/>
        </a:p>
      </dsp:txBody>
      <dsp:txXfrm>
        <a:off x="0" y="2072411"/>
        <a:ext cx="1221433" cy="443042"/>
      </dsp:txXfrm>
    </dsp:sp>
    <dsp:sp modelId="{26F0C5F5-68E7-4BF2-B6B2-0E92028FD0DE}">
      <dsp:nvSpPr>
        <dsp:cNvPr id="0" name=""/>
        <dsp:cNvSpPr/>
      </dsp:nvSpPr>
      <dsp:spPr>
        <a:xfrm>
          <a:off x="308184" y="2697394"/>
          <a:ext cx="1276211" cy="443042"/>
        </a:xfrm>
        <a:prstGeom prst="rect">
          <a:avLst/>
        </a:prstGeom>
        <a:solidFill>
          <a:schemeClr val="accent5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b="0" kern="1200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rPr>
            <a:t>피자</a:t>
          </a:r>
          <a:endParaRPr lang="ko-KR" altLang="en-US" sz="1400" b="0" kern="1200" dirty="0"/>
        </a:p>
      </dsp:txBody>
      <dsp:txXfrm>
        <a:off x="308184" y="2697394"/>
        <a:ext cx="1276211" cy="443042"/>
      </dsp:txXfrm>
    </dsp:sp>
    <dsp:sp modelId="{4B526D8D-BEE0-403D-B05D-C2B1CE0EE04B}">
      <dsp:nvSpPr>
        <dsp:cNvPr id="0" name=""/>
        <dsp:cNvSpPr/>
      </dsp:nvSpPr>
      <dsp:spPr>
        <a:xfrm>
          <a:off x="308184" y="3326515"/>
          <a:ext cx="1257621" cy="443042"/>
        </a:xfrm>
        <a:prstGeom prst="rect">
          <a:avLst/>
        </a:prstGeom>
        <a:solidFill>
          <a:schemeClr val="accent5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b="0" kern="1200" dirty="0" err="1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rPr>
            <a:t>사이드디시</a:t>
          </a:r>
          <a:endParaRPr lang="ko-KR" altLang="en-US" sz="1400" b="0" kern="1200" dirty="0"/>
        </a:p>
      </dsp:txBody>
      <dsp:txXfrm>
        <a:off x="308184" y="3326515"/>
        <a:ext cx="1257621" cy="443042"/>
      </dsp:txXfrm>
    </dsp:sp>
    <dsp:sp modelId="{E5912D80-192C-4F56-B7C0-E67312D077BD}">
      <dsp:nvSpPr>
        <dsp:cNvPr id="0" name=""/>
        <dsp:cNvSpPr/>
      </dsp:nvSpPr>
      <dsp:spPr>
        <a:xfrm>
          <a:off x="308184" y="3955636"/>
          <a:ext cx="1255459" cy="443042"/>
        </a:xfrm>
        <a:prstGeom prst="rect">
          <a:avLst/>
        </a:prstGeom>
        <a:solidFill>
          <a:schemeClr val="accent5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b="0" kern="1200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rPr>
            <a:t>음료</a:t>
          </a:r>
          <a:r>
            <a:rPr lang="en-US" altLang="ko-KR" sz="1400" b="0" kern="1200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rPr>
            <a:t>&amp;</a:t>
          </a:r>
          <a:r>
            <a:rPr lang="ko-KR" altLang="en-US" sz="1400" b="0" kern="1200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rPr>
            <a:t>기타</a:t>
          </a:r>
          <a:endParaRPr lang="ko-KR" altLang="en-US" sz="1400" b="0" kern="1200" dirty="0"/>
        </a:p>
      </dsp:txBody>
      <dsp:txXfrm>
        <a:off x="308184" y="3955636"/>
        <a:ext cx="1255459" cy="443042"/>
      </dsp:txXfrm>
    </dsp:sp>
    <dsp:sp modelId="{99607794-15B2-483B-BBC4-7005EDF3CD72}">
      <dsp:nvSpPr>
        <dsp:cNvPr id="0" name=""/>
        <dsp:cNvSpPr/>
      </dsp:nvSpPr>
      <dsp:spPr>
        <a:xfrm>
          <a:off x="3489750" y="2068273"/>
          <a:ext cx="1545980" cy="44304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b="0" kern="1200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rPr>
            <a:t>회원가입</a:t>
          </a:r>
          <a:r>
            <a:rPr lang="en-US" altLang="ko-KR" sz="1400" b="0" kern="1200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rPr>
            <a:t>/</a:t>
          </a:r>
          <a:r>
            <a:rPr lang="ko-KR" altLang="en-US" sz="1400" b="0" kern="1200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rPr>
            <a:t>회원정보</a:t>
          </a:r>
          <a:endParaRPr lang="ko-KR" altLang="en-US" sz="1400" b="0" kern="1200" dirty="0"/>
        </a:p>
      </dsp:txBody>
      <dsp:txXfrm>
        <a:off x="3489750" y="2068273"/>
        <a:ext cx="1545980" cy="443042"/>
      </dsp:txXfrm>
    </dsp:sp>
    <dsp:sp modelId="{DD9906A4-3CF2-4CBF-8090-52B08812F53B}">
      <dsp:nvSpPr>
        <dsp:cNvPr id="0" name=""/>
        <dsp:cNvSpPr/>
      </dsp:nvSpPr>
      <dsp:spPr>
        <a:xfrm>
          <a:off x="2064220" y="2677922"/>
          <a:ext cx="1296493" cy="443042"/>
        </a:xfrm>
        <a:prstGeom prst="rect">
          <a:avLst/>
        </a:prstGeom>
        <a:solidFill>
          <a:schemeClr val="tx2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b="0" kern="12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rPr>
            <a:t>관리자</a:t>
          </a:r>
        </a:p>
      </dsp:txBody>
      <dsp:txXfrm>
        <a:off x="2064220" y="2677922"/>
        <a:ext cx="1296493" cy="443042"/>
      </dsp:txXfrm>
    </dsp:sp>
    <dsp:sp modelId="{81490DFA-30E2-46E3-A5DC-DD5AAAF511AD}">
      <dsp:nvSpPr>
        <dsp:cNvPr id="0" name=""/>
        <dsp:cNvSpPr/>
      </dsp:nvSpPr>
      <dsp:spPr>
        <a:xfrm>
          <a:off x="2983135" y="3266452"/>
          <a:ext cx="1539538" cy="443042"/>
        </a:xfrm>
        <a:prstGeom prst="rect">
          <a:avLst/>
        </a:prstGeom>
        <a:solidFill>
          <a:schemeClr val="accent5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b="0" kern="12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rPr>
            <a:t>회원정보</a:t>
          </a:r>
        </a:p>
      </dsp:txBody>
      <dsp:txXfrm>
        <a:off x="2983135" y="3266452"/>
        <a:ext cx="1539538" cy="443042"/>
      </dsp:txXfrm>
    </dsp:sp>
    <dsp:sp modelId="{4BDD1530-422E-4903-8731-B908A1F098A7}">
      <dsp:nvSpPr>
        <dsp:cNvPr id="0" name=""/>
        <dsp:cNvSpPr/>
      </dsp:nvSpPr>
      <dsp:spPr>
        <a:xfrm>
          <a:off x="2992873" y="3778968"/>
          <a:ext cx="1556506" cy="443042"/>
        </a:xfrm>
        <a:prstGeom prst="rect">
          <a:avLst/>
        </a:prstGeom>
        <a:solidFill>
          <a:schemeClr val="accent5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b="0" kern="12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rPr>
            <a:t>회원 문의 정보</a:t>
          </a:r>
        </a:p>
      </dsp:txBody>
      <dsp:txXfrm>
        <a:off x="2992873" y="3778968"/>
        <a:ext cx="1556506" cy="443042"/>
      </dsp:txXfrm>
    </dsp:sp>
    <dsp:sp modelId="{89094A0D-F9BE-4FF4-ABB6-F7D8F6419841}">
      <dsp:nvSpPr>
        <dsp:cNvPr id="0" name=""/>
        <dsp:cNvSpPr/>
      </dsp:nvSpPr>
      <dsp:spPr>
        <a:xfrm>
          <a:off x="2992873" y="4339940"/>
          <a:ext cx="1556506" cy="443042"/>
        </a:xfrm>
        <a:prstGeom prst="rect">
          <a:avLst/>
        </a:prstGeom>
        <a:solidFill>
          <a:schemeClr val="accent5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b="0" kern="12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rPr>
            <a:t>게시글 업로드</a:t>
          </a:r>
        </a:p>
      </dsp:txBody>
      <dsp:txXfrm>
        <a:off x="2992873" y="4339940"/>
        <a:ext cx="1556506" cy="443042"/>
      </dsp:txXfrm>
    </dsp:sp>
    <dsp:sp modelId="{AE032869-6FAB-4156-9C3F-DAF33F1DBCD2}">
      <dsp:nvSpPr>
        <dsp:cNvPr id="0" name=""/>
        <dsp:cNvSpPr/>
      </dsp:nvSpPr>
      <dsp:spPr>
        <a:xfrm>
          <a:off x="4647904" y="2677927"/>
          <a:ext cx="1246837" cy="443042"/>
        </a:xfrm>
        <a:prstGeom prst="rect">
          <a:avLst/>
        </a:prstGeom>
        <a:solidFill>
          <a:schemeClr val="tx2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b="0" kern="12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rPr>
            <a:t>사용자</a:t>
          </a:r>
        </a:p>
      </dsp:txBody>
      <dsp:txXfrm>
        <a:off x="4647904" y="2677927"/>
        <a:ext cx="1246837" cy="443042"/>
      </dsp:txXfrm>
    </dsp:sp>
    <dsp:sp modelId="{FB4F55AF-60F8-473C-9BC1-3BEBA1B33E21}">
      <dsp:nvSpPr>
        <dsp:cNvPr id="0" name=""/>
        <dsp:cNvSpPr/>
      </dsp:nvSpPr>
      <dsp:spPr>
        <a:xfrm>
          <a:off x="5415232" y="3246980"/>
          <a:ext cx="1485682" cy="443042"/>
        </a:xfrm>
        <a:prstGeom prst="rect">
          <a:avLst/>
        </a:prstGeom>
        <a:solidFill>
          <a:schemeClr val="accent5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b="0" kern="12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rPr>
            <a:t>장바구니</a:t>
          </a:r>
        </a:p>
      </dsp:txBody>
      <dsp:txXfrm>
        <a:off x="5415232" y="3246980"/>
        <a:ext cx="1485682" cy="443042"/>
      </dsp:txXfrm>
    </dsp:sp>
    <dsp:sp modelId="{1EB4ADF5-D28D-4543-B6DD-9CBA36B9C1DC}">
      <dsp:nvSpPr>
        <dsp:cNvPr id="0" name=""/>
        <dsp:cNvSpPr/>
      </dsp:nvSpPr>
      <dsp:spPr>
        <a:xfrm>
          <a:off x="5444437" y="3860333"/>
          <a:ext cx="1485682" cy="443042"/>
        </a:xfrm>
        <a:prstGeom prst="rect">
          <a:avLst/>
        </a:prstGeom>
        <a:solidFill>
          <a:schemeClr val="accent5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b="0" kern="12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rPr>
            <a:t>주문</a:t>
          </a:r>
        </a:p>
      </dsp:txBody>
      <dsp:txXfrm>
        <a:off x="5444437" y="3860333"/>
        <a:ext cx="1485682" cy="443042"/>
      </dsp:txXfrm>
    </dsp:sp>
    <dsp:sp modelId="{36E22086-F641-4C74-A6B1-21E109B441F9}">
      <dsp:nvSpPr>
        <dsp:cNvPr id="0" name=""/>
        <dsp:cNvSpPr/>
      </dsp:nvSpPr>
      <dsp:spPr>
        <a:xfrm>
          <a:off x="5444437" y="4439709"/>
          <a:ext cx="1485682" cy="443042"/>
        </a:xfrm>
        <a:prstGeom prst="rect">
          <a:avLst/>
        </a:prstGeom>
        <a:solidFill>
          <a:schemeClr val="accent5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b="0" kern="12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rPr>
            <a:t>마이페이지</a:t>
          </a:r>
        </a:p>
      </dsp:txBody>
      <dsp:txXfrm>
        <a:off x="5444437" y="4439709"/>
        <a:ext cx="1485682" cy="443042"/>
      </dsp:txXfrm>
    </dsp:sp>
    <dsp:sp modelId="{68D402AE-F11B-4CC5-A601-6840117255C8}">
      <dsp:nvSpPr>
        <dsp:cNvPr id="0" name=""/>
        <dsp:cNvSpPr/>
      </dsp:nvSpPr>
      <dsp:spPr>
        <a:xfrm>
          <a:off x="5221808" y="2068273"/>
          <a:ext cx="1785037" cy="44304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b="0" kern="1200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rPr>
            <a:t>로그인</a:t>
          </a:r>
          <a:r>
            <a:rPr lang="en-US" altLang="ko-KR" sz="1400" b="0" kern="1200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rPr>
            <a:t>/</a:t>
          </a:r>
          <a:r>
            <a:rPr lang="ko-KR" altLang="en-US" sz="1400" b="0" kern="1200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rPr>
            <a:t>로그아웃</a:t>
          </a:r>
          <a:endParaRPr lang="ko-KR" altLang="en-US" sz="1400" b="0" kern="1200" dirty="0">
            <a:latin typeface="KoPubWorld돋움체 Medium" panose="00000600000000000000" pitchFamily="2" charset="-127"/>
            <a:ea typeface="KoPubWorld돋움체 Medium" panose="00000600000000000000" pitchFamily="2" charset="-127"/>
            <a:cs typeface="KoPubWorld돋움체 Medium" panose="00000600000000000000" pitchFamily="2" charset="-127"/>
          </a:endParaRPr>
        </a:p>
      </dsp:txBody>
      <dsp:txXfrm>
        <a:off x="5221808" y="2068273"/>
        <a:ext cx="1785037" cy="443042"/>
      </dsp:txXfrm>
    </dsp:sp>
    <dsp:sp modelId="{7515F70A-4099-41DD-9B52-94749662C6A8}">
      <dsp:nvSpPr>
        <dsp:cNvPr id="0" name=""/>
        <dsp:cNvSpPr/>
      </dsp:nvSpPr>
      <dsp:spPr>
        <a:xfrm>
          <a:off x="7192924" y="2068273"/>
          <a:ext cx="1221433" cy="44304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b="0" kern="1200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rPr>
            <a:t>매장검색</a:t>
          </a:r>
          <a:endParaRPr lang="ko-KR" altLang="en-US" sz="1400" b="0" kern="1200" dirty="0"/>
        </a:p>
      </dsp:txBody>
      <dsp:txXfrm>
        <a:off x="7192924" y="2068273"/>
        <a:ext cx="1221433" cy="443042"/>
      </dsp:txXfrm>
    </dsp:sp>
    <dsp:sp modelId="{2EFC1BCA-BC40-4420-BD82-57790BB19A92}">
      <dsp:nvSpPr>
        <dsp:cNvPr id="0" name=""/>
        <dsp:cNvSpPr/>
      </dsp:nvSpPr>
      <dsp:spPr>
        <a:xfrm>
          <a:off x="8600435" y="2068273"/>
          <a:ext cx="1221433" cy="44304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b="0" kern="1200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rPr>
            <a:t>고객센터</a:t>
          </a:r>
          <a:endParaRPr lang="ko-KR" altLang="en-US" sz="1400" b="0" kern="1200" dirty="0"/>
        </a:p>
      </dsp:txBody>
      <dsp:txXfrm>
        <a:off x="8600435" y="2068273"/>
        <a:ext cx="1221433" cy="443042"/>
      </dsp:txXfrm>
    </dsp:sp>
    <dsp:sp modelId="{CC4E8223-8B81-47E2-8D5E-9500598990B8}">
      <dsp:nvSpPr>
        <dsp:cNvPr id="0" name=""/>
        <dsp:cNvSpPr/>
      </dsp:nvSpPr>
      <dsp:spPr>
        <a:xfrm>
          <a:off x="8905794" y="2697394"/>
          <a:ext cx="1173602" cy="443042"/>
        </a:xfrm>
        <a:prstGeom prst="rect">
          <a:avLst/>
        </a:prstGeom>
        <a:solidFill>
          <a:schemeClr val="accent5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b="0" kern="1200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rPr>
            <a:t>자주하는</a:t>
          </a:r>
          <a:r>
            <a:rPr lang="ko-KR" altLang="en-US" sz="1300" b="0" kern="1200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rPr>
            <a:t> </a:t>
          </a:r>
          <a:r>
            <a:rPr lang="ko-KR" altLang="en-US" sz="1400" b="0" kern="1200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rPr>
            <a:t>질문 </a:t>
          </a:r>
          <a:endParaRPr lang="en-US" altLang="ko-KR" sz="1400" b="0" kern="1200" dirty="0">
            <a:ln>
              <a:solidFill>
                <a:schemeClr val="bg1">
                  <a:alpha val="30000"/>
                </a:schemeClr>
              </a:solidFill>
            </a:ln>
            <a:solidFill>
              <a:schemeClr val="bg1"/>
            </a:solidFill>
            <a:latin typeface="KoPubWorld돋움체 Medium" panose="00000600000000000000" pitchFamily="2" charset="-127"/>
            <a:ea typeface="KoPubWorld돋움체 Medium" panose="00000600000000000000" pitchFamily="2" charset="-127"/>
          </a:endParaRPr>
        </a:p>
      </dsp:txBody>
      <dsp:txXfrm>
        <a:off x="8905794" y="2697394"/>
        <a:ext cx="1173602" cy="443042"/>
      </dsp:txXfrm>
    </dsp:sp>
    <dsp:sp modelId="{448255E5-5960-47CD-B51A-7F82087C3279}">
      <dsp:nvSpPr>
        <dsp:cNvPr id="0" name=""/>
        <dsp:cNvSpPr/>
      </dsp:nvSpPr>
      <dsp:spPr>
        <a:xfrm>
          <a:off x="8886078" y="3278812"/>
          <a:ext cx="1215248" cy="443042"/>
        </a:xfrm>
        <a:prstGeom prst="rect">
          <a:avLst/>
        </a:prstGeom>
        <a:solidFill>
          <a:schemeClr val="accent5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b="0" kern="1200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rPr>
            <a:t>온라인 신문고 </a:t>
          </a:r>
          <a:endParaRPr lang="en-US" altLang="ko-KR" sz="1400" b="0" kern="1200" dirty="0">
            <a:ln>
              <a:solidFill>
                <a:schemeClr val="bg1">
                  <a:alpha val="30000"/>
                </a:schemeClr>
              </a:solidFill>
            </a:ln>
            <a:solidFill>
              <a:schemeClr val="bg1"/>
            </a:solidFill>
            <a:latin typeface="KoPubWorld돋움체 Medium" panose="00000600000000000000" pitchFamily="2" charset="-127"/>
            <a:ea typeface="KoPubWorld돋움체 Medium" panose="00000600000000000000" pitchFamily="2" charset="-127"/>
          </a:endParaRPr>
        </a:p>
      </dsp:txBody>
      <dsp:txXfrm>
        <a:off x="8886078" y="3278812"/>
        <a:ext cx="1215248" cy="443042"/>
      </dsp:txXfrm>
    </dsp:sp>
    <dsp:sp modelId="{E8A91BD3-44FD-4A3E-8DAE-093CB2A2CE00}">
      <dsp:nvSpPr>
        <dsp:cNvPr id="0" name=""/>
        <dsp:cNvSpPr/>
      </dsp:nvSpPr>
      <dsp:spPr>
        <a:xfrm>
          <a:off x="10007947" y="2068273"/>
          <a:ext cx="1221433" cy="44304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b="0" kern="12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rPr>
            <a:t>공지사항</a:t>
          </a:r>
        </a:p>
      </dsp:txBody>
      <dsp:txXfrm>
        <a:off x="10007947" y="2068273"/>
        <a:ext cx="1221433" cy="443042"/>
      </dsp:txXfrm>
    </dsp:sp>
    <dsp:sp modelId="{296D4D52-3EA6-40CF-842D-6A51AA46EABF}">
      <dsp:nvSpPr>
        <dsp:cNvPr id="0" name=""/>
        <dsp:cNvSpPr/>
      </dsp:nvSpPr>
      <dsp:spPr>
        <a:xfrm>
          <a:off x="10313305" y="2697394"/>
          <a:ext cx="886085" cy="443042"/>
        </a:xfrm>
        <a:prstGeom prst="rect">
          <a:avLst/>
        </a:prstGeom>
        <a:solidFill>
          <a:schemeClr val="accent5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b="0" kern="1200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rPr>
            <a:t>도미노</a:t>
          </a:r>
          <a:r>
            <a:rPr lang="ko-KR" altLang="en-US" sz="1300" b="0" kern="1200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rPr>
            <a:t> </a:t>
          </a:r>
          <a:r>
            <a:rPr lang="ko-KR" altLang="en-US" sz="1400" b="0" kern="1200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rPr>
            <a:t>뉴스</a:t>
          </a:r>
          <a:r>
            <a:rPr lang="ko-KR" altLang="en-US" sz="1300" b="0" kern="1200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rPr>
            <a:t> </a:t>
          </a:r>
          <a:endParaRPr lang="en-US" altLang="ko-KR" sz="1300" b="0" kern="1200" dirty="0">
            <a:ln>
              <a:solidFill>
                <a:schemeClr val="bg1">
                  <a:alpha val="30000"/>
                </a:schemeClr>
              </a:solidFill>
            </a:ln>
            <a:solidFill>
              <a:schemeClr val="bg1"/>
            </a:solidFill>
            <a:latin typeface="KoPubWorld돋움체 Medium" panose="00000600000000000000" pitchFamily="2" charset="-127"/>
            <a:ea typeface="KoPubWorld돋움체 Medium" panose="00000600000000000000" pitchFamily="2" charset="-127"/>
          </a:endParaRPr>
        </a:p>
      </dsp:txBody>
      <dsp:txXfrm>
        <a:off x="10313305" y="2697394"/>
        <a:ext cx="886085" cy="443042"/>
      </dsp:txXfrm>
    </dsp:sp>
    <dsp:sp modelId="{5A450A0A-26F8-496D-B56F-C5C13D13C56A}">
      <dsp:nvSpPr>
        <dsp:cNvPr id="0" name=""/>
        <dsp:cNvSpPr/>
      </dsp:nvSpPr>
      <dsp:spPr>
        <a:xfrm>
          <a:off x="10313305" y="3326515"/>
          <a:ext cx="886085" cy="443042"/>
        </a:xfrm>
        <a:prstGeom prst="rect">
          <a:avLst/>
        </a:prstGeom>
        <a:solidFill>
          <a:schemeClr val="accent5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b="0" kern="1200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rPr>
            <a:t>보도 자료 </a:t>
          </a:r>
          <a:endParaRPr lang="en-US" altLang="ko-KR" sz="1400" b="0" kern="1200" dirty="0">
            <a:ln>
              <a:solidFill>
                <a:schemeClr val="bg1">
                  <a:alpha val="30000"/>
                </a:schemeClr>
              </a:solidFill>
            </a:ln>
            <a:solidFill>
              <a:schemeClr val="bg1"/>
            </a:solidFill>
            <a:latin typeface="KoPubWorld돋움체 Medium" panose="00000600000000000000" pitchFamily="2" charset="-127"/>
            <a:ea typeface="KoPubWorld돋움체 Medium" panose="00000600000000000000" pitchFamily="2" charset="-127"/>
          </a:endParaRPr>
        </a:p>
      </dsp:txBody>
      <dsp:txXfrm>
        <a:off x="10313305" y="3326515"/>
        <a:ext cx="886085" cy="443042"/>
      </dsp:txXfrm>
    </dsp:sp>
    <dsp:sp modelId="{AEDF08A0-761D-4E5D-B320-8C7522B8F2B5}">
      <dsp:nvSpPr>
        <dsp:cNvPr id="0" name=""/>
        <dsp:cNvSpPr/>
      </dsp:nvSpPr>
      <dsp:spPr>
        <a:xfrm>
          <a:off x="4982264" y="1392451"/>
          <a:ext cx="1485265" cy="37116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400" b="0" kern="12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rPr>
            <a:t>header</a:t>
          </a:r>
          <a:endParaRPr lang="ko-KR" altLang="en-US" sz="1400" b="0" kern="1200" dirty="0">
            <a:latin typeface="KoPubWorld돋움체 Medium" panose="00000600000000000000" pitchFamily="2" charset="-127"/>
            <a:ea typeface="KoPubWorld돋움체 Medium" panose="00000600000000000000" pitchFamily="2" charset="-127"/>
            <a:cs typeface="KoPubWorld돋움체 Medium" panose="00000600000000000000" pitchFamily="2" charset="-127"/>
          </a:endParaRPr>
        </a:p>
      </dsp:txBody>
      <dsp:txXfrm>
        <a:off x="4982264" y="1392451"/>
        <a:ext cx="1485265" cy="37116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FD771B-3FCF-4B65-B682-5F9934FEC980}" type="datetimeFigureOut">
              <a:rPr lang="ko-KR" altLang="en-US" smtClean="0"/>
              <a:t>2020-11-30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B6EAF4-3C4B-4EFE-B6E2-76D21385BE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15554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F4-3C4B-4EFE-B6E2-76D21385BED5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5170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B6EAF4-3C4B-4EFE-B6E2-76D21385BED5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05869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B6EAF4-3C4B-4EFE-B6E2-76D21385BED5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00904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B6EAF4-3C4B-4EFE-B6E2-76D21385BED5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68226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B6EAF4-3C4B-4EFE-B6E2-76D21385BED5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48984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B6EAF4-3C4B-4EFE-B6E2-76D21385BED5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62225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390079F7-1BDE-401F-901E-02A90F9D22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64A9B5BF-FBB6-4901-84EE-838A7C801E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174DFFE3-0837-4762-B229-764CCCFFE7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2020-11-30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F0E6BB08-C6CD-4B68-A95A-C0471BC5C2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EADE8E12-A20E-43EB-9214-88A9924A8B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34554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30E867D3-5430-410D-8400-111FBF3A3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193EBFBC-819C-4B27-88D4-D19F31499F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724A9D9D-6BCC-4978-B561-0F1AB8B602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2020-11-30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78CCF1A1-AFB2-4C48-BD45-BD42F5AC3C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4643E432-C59B-4658-9D89-286CE953E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69659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69845BC2-0329-46A5-BB1C-7A5416F4BAA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F4A021D2-C485-4A4D-8E5A-4ACEFC5EF5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277780D5-259F-47F0-88D5-E3ADEC053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2020-11-30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F4428820-F01C-4E5C-89EB-A9762BC389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78ADB37B-7CEC-4447-81E4-DD3A6DED1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21901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F7C89C7-27CD-4A97-90B7-4DD77F727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CBD3DC1C-D131-4061-8930-FFA6159930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1013BD02-7BA8-4BBC-AA38-71F372127A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2020-11-30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564464A4-6D4C-4C1A-9EC4-C77AE47BC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E5B3F6AB-1EEC-4010-A945-A2E032D1F2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15230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DCB1D198-6537-4C0D-8D26-7A483A196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07E50832-AFA7-4B94-8D03-2DF06D4038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0C9E9AD6-C40C-4012-A493-9AF95255A7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2020-11-30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704E0D95-BDD7-48DB-B4BC-1D3D8C68F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6EABFA3E-BED5-4DF4-AB05-A59C05A73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15534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B0B7CF12-E197-4FDA-A488-258040594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7120D48C-6396-48E3-AAEA-86F028FEEE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4F2A53D2-7AFC-4DDA-A83E-59DBFA1FBF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8A767CE4-0D16-40CD-A0FE-6BE7FDD3EC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2020-11-30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E5EA0EAF-A65C-499C-B6EE-A8B897C50E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19B09D08-940C-491B-9A4E-2E5B4ECE3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61608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A57C6B6D-51B0-461F-91B1-D54732EA1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06409FFA-E886-417E-BB8C-9DD5BFE488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9F7E042C-4BC5-4DA8-B66A-381A0422EB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3D206237-DC12-499B-89C2-3DCAEF6FA3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xmlns="" id="{64D1F9D6-A934-4B3E-ABB6-519C4F5D126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xmlns="" id="{B461EA77-3E1C-440A-B465-759737FF6F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2020-11-30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xmlns="" id="{257B1BF4-7D23-4FD7-ADA4-CF075E4B69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xmlns="" id="{A3F3A825-A101-4B66-84D9-2B71404E5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85856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C11E278-F75D-4660-9D08-0D3E0FE08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4108FB9F-22CF-4F1C-B7E4-4120152956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2020-11-30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A3753459-8735-432A-A77F-655AC95E7B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61E6F224-6E76-44B8-AECB-13DF5B7D5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7354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xmlns="" id="{E17824F4-6A1C-4395-8C7D-51776DE331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2020-11-30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658D92FB-714B-4526-B6F1-CFEFF71398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51CDFFFF-6B78-492F-804D-9DE2DC6B3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26759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B6489EA7-983F-4230-90A7-9085374E20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E05C8B69-658D-4532-87C4-98C2FEC8D8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39FA0CA3-3DCF-4A98-B87D-00C628D4D7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0D74F306-CCC9-49A0-9BFB-CBF87DF810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2020-11-30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1116356C-9E73-4E64-9EB1-3990F9DD49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79D31894-02AA-4561-96F6-E6F6C0E39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36887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143E7A0D-BB4D-432E-88A7-72A8B8FD0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xmlns="" id="{8BBCEC50-41F9-470E-B94D-FF1B7038FEC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29589834-27AD-430A-B41D-BA680E602D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0CA17B97-91FE-4EF2-9699-D8F66FD806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2020-11-30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25E1E57C-0C84-45F3-A201-5E0715E61A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6E44D6F3-878A-48C0-9D2C-E2E8891A3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78475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xmlns="" id="{69D68312-D8C0-4AB8-AD63-279CDB6224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5E1D770D-F22B-4D8D-86E5-378840FD86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2E8EA0C6-F6DF-4FD8-8E68-EC42C947E0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41A2CC-AD33-4BEB-BEDF-7117FCB0AF3A}" type="datetimeFigureOut">
              <a:rPr lang="ko-KR" altLang="en-US" smtClean="0"/>
              <a:t>2020-11-30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46EB42F0-8675-4D0B-918D-F44560B8C0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2AB4EEFF-1B8A-4E4B-ABD3-DD5B98FDF1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27728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7" Type="http://schemas.openxmlformats.org/officeDocument/2006/relationships/image" Target="../media/image90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3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3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9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4.png"/><Relationship Id="rId5" Type="http://schemas.openxmlformats.org/officeDocument/2006/relationships/image" Target="../media/image133.png"/><Relationship Id="rId4" Type="http://schemas.openxmlformats.org/officeDocument/2006/relationships/image" Target="../media/image132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7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2.png"/><Relationship Id="rId5" Type="http://schemas.openxmlformats.org/officeDocument/2006/relationships/image" Target="../media/image141.png"/><Relationship Id="rId4" Type="http://schemas.openxmlformats.org/officeDocument/2006/relationships/image" Target="../media/image140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9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8D9D9645-2F2B-4BB1-B5BA-17C241E6CFC2}"/>
              </a:ext>
            </a:extLst>
          </p:cNvPr>
          <p:cNvSpPr/>
          <p:nvPr/>
        </p:nvSpPr>
        <p:spPr>
          <a:xfrm>
            <a:off x="0" y="-1"/>
            <a:ext cx="12191999" cy="3429001"/>
          </a:xfrm>
          <a:prstGeom prst="rect">
            <a:avLst/>
          </a:prstGeom>
          <a:solidFill>
            <a:srgbClr val="138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3BD5C53C-9B19-415C-B6B8-94AEDDE075AC}"/>
              </a:ext>
            </a:extLst>
          </p:cNvPr>
          <p:cNvSpPr/>
          <p:nvPr/>
        </p:nvSpPr>
        <p:spPr>
          <a:xfrm>
            <a:off x="0" y="6332706"/>
            <a:ext cx="12213771" cy="525294"/>
          </a:xfrm>
          <a:prstGeom prst="rect">
            <a:avLst/>
          </a:prstGeom>
          <a:solidFill>
            <a:srgbClr val="FF14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143C"/>
              </a:solidFill>
            </a:endParaRPr>
          </a:p>
        </p:txBody>
      </p:sp>
      <p:sp>
        <p:nvSpPr>
          <p:cNvPr id="10" name="모서리가 둥근 직사각형 5">
            <a:extLst>
              <a:ext uri="{FF2B5EF4-FFF2-40B4-BE49-F238E27FC236}">
                <a16:creationId xmlns:a16="http://schemas.microsoft.com/office/drawing/2014/main" xmlns="" id="{BB778913-DAEA-441A-A3EE-94160DA0A87D}"/>
              </a:ext>
            </a:extLst>
          </p:cNvPr>
          <p:cNvSpPr/>
          <p:nvPr/>
        </p:nvSpPr>
        <p:spPr>
          <a:xfrm>
            <a:off x="1970276" y="1557082"/>
            <a:ext cx="8035120" cy="3323771"/>
          </a:xfrm>
          <a:prstGeom prst="roundRect">
            <a:avLst>
              <a:gd name="adj" fmla="val 6402"/>
            </a:avLst>
          </a:prstGeom>
          <a:solidFill>
            <a:schemeClr val="bg1"/>
          </a:solidFill>
          <a:ln>
            <a:noFill/>
          </a:ln>
          <a:effectLst>
            <a:outerShdw blurRad="50800" dist="1524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                                                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 </a:t>
            </a:r>
          </a:p>
          <a:p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                                                 </a:t>
            </a:r>
          </a:p>
          <a:p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		</a:t>
            </a:r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                </a:t>
            </a: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김동영 김재훈 김예은 </a:t>
            </a:r>
            <a:r>
              <a:rPr lang="ko-KR" altLang="en-US" sz="15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남채현</a:t>
            </a: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ko-KR" altLang="en-US" sz="15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황바울</a:t>
            </a: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276DB420-B9C2-4995-82B3-92CA55CB0E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4833" y="2156474"/>
            <a:ext cx="4442183" cy="1062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950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87EDE344-97DE-4633-B3FF-048510429625}"/>
              </a:ext>
            </a:extLst>
          </p:cNvPr>
          <p:cNvSpPr txBox="1"/>
          <p:nvPr/>
        </p:nvSpPr>
        <p:spPr>
          <a:xfrm>
            <a:off x="5050681" y="2638967"/>
            <a:ext cx="20906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사이트 설계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D46A5D04-4EA1-420C-8CBF-5815DE008936}"/>
              </a:ext>
            </a:extLst>
          </p:cNvPr>
          <p:cNvSpPr/>
          <p:nvPr/>
        </p:nvSpPr>
        <p:spPr>
          <a:xfrm>
            <a:off x="511167" y="3295460"/>
            <a:ext cx="11435553" cy="45719"/>
          </a:xfrm>
          <a:prstGeom prst="rect">
            <a:avLst/>
          </a:prstGeom>
          <a:solidFill>
            <a:srgbClr val="4472C4"/>
          </a:solidFill>
          <a:ln w="28575"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5035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5B3D0130-DB26-4610-A784-55D298236ED2}"/>
              </a:ext>
            </a:extLst>
          </p:cNvPr>
          <p:cNvSpPr/>
          <p:nvPr/>
        </p:nvSpPr>
        <p:spPr>
          <a:xfrm>
            <a:off x="0" y="-2361"/>
            <a:ext cx="12213771" cy="525294"/>
          </a:xfrm>
          <a:prstGeom prst="rect">
            <a:avLst/>
          </a:prstGeom>
          <a:solidFill>
            <a:srgbClr val="1382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143C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xmlns="" id="{8102F698-463A-45A6-82C7-93E4E5A686FD}"/>
              </a:ext>
            </a:extLst>
          </p:cNvPr>
          <p:cNvSpPr/>
          <p:nvPr/>
        </p:nvSpPr>
        <p:spPr>
          <a:xfrm>
            <a:off x="0" y="6340363"/>
            <a:ext cx="12213771" cy="525294"/>
          </a:xfrm>
          <a:prstGeom prst="rect">
            <a:avLst/>
          </a:prstGeom>
          <a:solidFill>
            <a:srgbClr val="FF143C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143C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378223" y="313135"/>
            <a:ext cx="11435553" cy="6237027"/>
          </a:xfrm>
          <a:prstGeom prst="roundRect">
            <a:avLst>
              <a:gd name="adj" fmla="val 1733"/>
            </a:avLst>
          </a:prstGeom>
          <a:solidFill>
            <a:srgbClr val="F8F8F8"/>
          </a:solidFill>
          <a:ln w="28575">
            <a:solidFill>
              <a:srgbClr val="004A68"/>
            </a:solidFill>
          </a:ln>
          <a:effectLst>
            <a:outerShdw blurRad="50800" dist="1524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2800" b="1" spc="6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endParaRPr lang="ko-KR" altLang="en-US" sz="4000" b="1" spc="600" dirty="0">
              <a:solidFill>
                <a:schemeClr val="bg2">
                  <a:lumMod val="2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graphicFrame>
        <p:nvGraphicFramePr>
          <p:cNvPr id="101" name="다이어그램 100">
            <a:extLst>
              <a:ext uri="{FF2B5EF4-FFF2-40B4-BE49-F238E27FC236}">
                <a16:creationId xmlns:a16="http://schemas.microsoft.com/office/drawing/2014/main" xmlns="" id="{B0FC7DCA-04E6-4308-A5DE-B1F48506722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89588219"/>
              </p:ext>
            </p:extLst>
          </p:nvPr>
        </p:nvGraphicFramePr>
        <p:xfrm>
          <a:off x="490781" y="1412"/>
          <a:ext cx="11232207" cy="65106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0" name="자유형: 도형 19">
            <a:extLst>
              <a:ext uri="{FF2B5EF4-FFF2-40B4-BE49-F238E27FC236}">
                <a16:creationId xmlns:a16="http://schemas.microsoft.com/office/drawing/2014/main" xmlns="" id="{21CEE6EC-1B4C-4E1C-B939-55EB72DD70FA}"/>
              </a:ext>
            </a:extLst>
          </p:cNvPr>
          <p:cNvSpPr/>
          <p:nvPr/>
        </p:nvSpPr>
        <p:spPr>
          <a:xfrm>
            <a:off x="5380975" y="5687734"/>
            <a:ext cx="1646371" cy="423929"/>
          </a:xfrm>
          <a:custGeom>
            <a:avLst/>
            <a:gdLst>
              <a:gd name="connsiteX0" fmla="*/ 0 w 1698109"/>
              <a:gd name="connsiteY0" fmla="*/ 0 h 849054"/>
              <a:gd name="connsiteX1" fmla="*/ 1698109 w 1698109"/>
              <a:gd name="connsiteY1" fmla="*/ 0 h 849054"/>
              <a:gd name="connsiteX2" fmla="*/ 1698109 w 1698109"/>
              <a:gd name="connsiteY2" fmla="*/ 849054 h 849054"/>
              <a:gd name="connsiteX3" fmla="*/ 0 w 1698109"/>
              <a:gd name="connsiteY3" fmla="*/ 849054 h 849054"/>
              <a:gd name="connsiteX4" fmla="*/ 0 w 1698109"/>
              <a:gd name="connsiteY4" fmla="*/ 0 h 849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98109" h="849054">
                <a:moveTo>
                  <a:pt x="0" y="0"/>
                </a:moveTo>
                <a:lnTo>
                  <a:pt x="1698109" y="0"/>
                </a:lnTo>
                <a:lnTo>
                  <a:pt x="1698109" y="849054"/>
                </a:lnTo>
                <a:lnTo>
                  <a:pt x="0" y="849054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rgbClr r="0" g="0" b="0"/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2860" tIns="22860" rIns="22860" bIns="22860" numCol="1" spcCol="1270" anchor="ctr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Footer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9F80994D-668C-4211-85D9-2159F58CA744}"/>
              </a:ext>
            </a:extLst>
          </p:cNvPr>
          <p:cNvSpPr txBox="1"/>
          <p:nvPr/>
        </p:nvSpPr>
        <p:spPr>
          <a:xfrm>
            <a:off x="603468" y="457454"/>
            <a:ext cx="25700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사이트 설계</a:t>
            </a:r>
            <a:endParaRPr lang="en-US" altLang="ko-KR" sz="2800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E753CDF1-47B2-4361-A4F6-C975C5A5E12E}"/>
              </a:ext>
            </a:extLst>
          </p:cNvPr>
          <p:cNvSpPr/>
          <p:nvPr/>
        </p:nvSpPr>
        <p:spPr>
          <a:xfrm flipV="1">
            <a:off x="603469" y="955706"/>
            <a:ext cx="2570036" cy="45719"/>
          </a:xfrm>
          <a:prstGeom prst="rect">
            <a:avLst/>
          </a:prstGeom>
          <a:solidFill>
            <a:srgbClr val="138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1382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0998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87EDE344-97DE-4633-B3FF-048510429625}"/>
              </a:ext>
            </a:extLst>
          </p:cNvPr>
          <p:cNvSpPr txBox="1"/>
          <p:nvPr/>
        </p:nvSpPr>
        <p:spPr>
          <a:xfrm>
            <a:off x="5050679" y="2691230"/>
            <a:ext cx="20906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사이트 구현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C6434035-9CDE-4085-9027-643A0A276309}"/>
              </a:ext>
            </a:extLst>
          </p:cNvPr>
          <p:cNvSpPr/>
          <p:nvPr/>
        </p:nvSpPr>
        <p:spPr>
          <a:xfrm>
            <a:off x="378222" y="3383281"/>
            <a:ext cx="11435553" cy="45719"/>
          </a:xfrm>
          <a:prstGeom prst="rect">
            <a:avLst/>
          </a:prstGeom>
          <a:solidFill>
            <a:srgbClr val="1382FF"/>
          </a:solidFill>
          <a:ln w="28575"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0930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87EDE344-97DE-4633-B3FF-048510429625}"/>
              </a:ext>
            </a:extLst>
          </p:cNvPr>
          <p:cNvSpPr txBox="1"/>
          <p:nvPr/>
        </p:nvSpPr>
        <p:spPr>
          <a:xfrm>
            <a:off x="4805420" y="2691993"/>
            <a:ext cx="25811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INDEX </a:t>
            </a:r>
            <a:r>
              <a:rPr lang="ko-KR" altLang="en-US" sz="3200" b="1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페이지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C6434035-9CDE-4085-9027-643A0A276309}"/>
              </a:ext>
            </a:extLst>
          </p:cNvPr>
          <p:cNvSpPr/>
          <p:nvPr/>
        </p:nvSpPr>
        <p:spPr>
          <a:xfrm>
            <a:off x="378222" y="3383281"/>
            <a:ext cx="11435553" cy="45719"/>
          </a:xfrm>
          <a:prstGeom prst="rect">
            <a:avLst/>
          </a:prstGeom>
          <a:solidFill>
            <a:srgbClr val="1382FF"/>
          </a:solidFill>
          <a:ln w="28575"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8480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9CE944B8-05FB-46CD-AE2B-E2E5B90AC3F3}"/>
              </a:ext>
            </a:extLst>
          </p:cNvPr>
          <p:cNvSpPr/>
          <p:nvPr/>
        </p:nvSpPr>
        <p:spPr>
          <a:xfrm>
            <a:off x="0" y="-2361"/>
            <a:ext cx="12213771" cy="525294"/>
          </a:xfrm>
          <a:prstGeom prst="rect">
            <a:avLst/>
          </a:prstGeom>
          <a:solidFill>
            <a:srgbClr val="1382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143C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32C5A0C5-8E57-47B2-A045-8ACB94024E4C}"/>
              </a:ext>
            </a:extLst>
          </p:cNvPr>
          <p:cNvSpPr/>
          <p:nvPr/>
        </p:nvSpPr>
        <p:spPr>
          <a:xfrm>
            <a:off x="0" y="6340363"/>
            <a:ext cx="12213771" cy="525294"/>
          </a:xfrm>
          <a:prstGeom prst="rect">
            <a:avLst/>
          </a:prstGeom>
          <a:solidFill>
            <a:srgbClr val="FF143C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143C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378223" y="310486"/>
            <a:ext cx="11435553" cy="6237027"/>
          </a:xfrm>
          <a:prstGeom prst="roundRect">
            <a:avLst>
              <a:gd name="adj" fmla="val 1733"/>
            </a:avLst>
          </a:prstGeom>
          <a:solidFill>
            <a:srgbClr val="F8F8F8"/>
          </a:solidFill>
          <a:ln w="28575">
            <a:solidFill>
              <a:srgbClr val="004A68"/>
            </a:solidFill>
          </a:ln>
          <a:effectLst>
            <a:outerShdw blurRad="50800" dist="1524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2800" b="1" spc="6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endParaRPr lang="ko-KR" altLang="en-US" sz="4000" b="1" spc="600" dirty="0">
              <a:solidFill>
                <a:schemeClr val="bg2">
                  <a:lumMod val="2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xmlns="" id="{AD023D6A-2F9B-44B1-A568-7731727EF1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190" y="1293521"/>
            <a:ext cx="7585956" cy="4558168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6D82E41B-D0EA-421E-9922-36A2D81D764B}"/>
              </a:ext>
            </a:extLst>
          </p:cNvPr>
          <p:cNvSpPr/>
          <p:nvPr/>
        </p:nvSpPr>
        <p:spPr>
          <a:xfrm>
            <a:off x="903189" y="1293521"/>
            <a:ext cx="7585957" cy="77469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FF36379F-7207-40B4-8A1C-4CC44064727F}"/>
              </a:ext>
            </a:extLst>
          </p:cNvPr>
          <p:cNvSpPr txBox="1"/>
          <p:nvPr/>
        </p:nvSpPr>
        <p:spPr>
          <a:xfrm>
            <a:off x="603468" y="457454"/>
            <a:ext cx="25700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INDEX</a:t>
            </a:r>
            <a:r>
              <a:rPr lang="ko-KR" altLang="en-US" sz="28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페이지</a:t>
            </a:r>
            <a:endParaRPr lang="en-US" altLang="ko-KR" sz="28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F068DC09-D400-44E3-9B8F-244424FC57C8}"/>
              </a:ext>
            </a:extLst>
          </p:cNvPr>
          <p:cNvSpPr/>
          <p:nvPr/>
        </p:nvSpPr>
        <p:spPr>
          <a:xfrm flipV="1">
            <a:off x="603469" y="955706"/>
            <a:ext cx="2570036" cy="45719"/>
          </a:xfrm>
          <a:prstGeom prst="rect">
            <a:avLst/>
          </a:prstGeom>
          <a:solidFill>
            <a:srgbClr val="138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1382FF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5BE5C68B-DBF9-4130-8D8B-D60E9B0B3745}"/>
              </a:ext>
            </a:extLst>
          </p:cNvPr>
          <p:cNvSpPr txBox="1"/>
          <p:nvPr/>
        </p:nvSpPr>
        <p:spPr>
          <a:xfrm>
            <a:off x="8792305" y="1277261"/>
            <a:ext cx="18787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KoPubWorld돋움체 Medium" panose="020B0600000101010101" charset="-127"/>
                <a:ea typeface="KoPubWorld돋움체 Medium" panose="020B0600000101010101" charset="-127"/>
                <a:cs typeface="KoPubWorld돋움체 Medium" panose="020B0600000101010101" charset="-127"/>
              </a:rPr>
              <a:t>1. </a:t>
            </a:r>
            <a:r>
              <a:rPr lang="ko-KR" altLang="en-US" sz="1400" dirty="0" err="1">
                <a:latin typeface="KoPubWorld돋움체 Medium" panose="020B0600000101010101" charset="-127"/>
                <a:ea typeface="KoPubWorld돋움체 Medium" panose="020B0600000101010101" charset="-127"/>
                <a:cs typeface="KoPubWorld돋움체 Medium" panose="020B0600000101010101" charset="-127"/>
              </a:rPr>
              <a:t>메인페이지</a:t>
            </a:r>
            <a:r>
              <a:rPr lang="ko-KR" altLang="en-US" sz="1400" dirty="0">
                <a:latin typeface="KoPubWorld돋움체 Medium" panose="020B0600000101010101" charset="-127"/>
                <a:ea typeface="KoPubWorld돋움체 Medium" panose="020B0600000101010101" charset="-127"/>
                <a:cs typeface="KoPubWorld돋움체 Medium" panose="020B0600000101010101" charset="-127"/>
              </a:rPr>
              <a:t> </a:t>
            </a:r>
            <a:r>
              <a:rPr lang="en-US" altLang="ko-KR" sz="1400" dirty="0">
                <a:latin typeface="KoPubWorld돋움체 Medium" panose="020B0600000101010101" charset="-127"/>
                <a:ea typeface="KoPubWorld돋움체 Medium" panose="020B0600000101010101" charset="-127"/>
                <a:cs typeface="KoPubWorld돋움체 Medium" panose="020B0600000101010101" charset="-127"/>
              </a:rPr>
              <a:t>Header</a:t>
            </a:r>
            <a:endParaRPr lang="ko-KR" altLang="en-US" sz="1400" dirty="0">
              <a:latin typeface="KoPubWorld돋움체 Medium" panose="020B0600000101010101" charset="-127"/>
              <a:ea typeface="KoPubWorld돋움체 Medium" panose="020B0600000101010101" charset="-127"/>
              <a:cs typeface="KoPubWorld돋움체 Medium" panose="020B0600000101010101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xmlns="" id="{5C9AB094-47A5-4F76-8839-C20BFF1F07CE}"/>
              </a:ext>
            </a:extLst>
          </p:cNvPr>
          <p:cNvGrpSpPr/>
          <p:nvPr/>
        </p:nvGrpSpPr>
        <p:grpSpPr>
          <a:xfrm>
            <a:off x="643534" y="1090655"/>
            <a:ext cx="390700" cy="385458"/>
            <a:chOff x="5134855" y="2990138"/>
            <a:chExt cx="390700" cy="385458"/>
          </a:xfrm>
        </p:grpSpPr>
        <p:sp>
          <p:nvSpPr>
            <p:cNvPr id="13" name="타원 12">
              <a:extLst>
                <a:ext uri="{FF2B5EF4-FFF2-40B4-BE49-F238E27FC236}">
                  <a16:creationId xmlns:a16="http://schemas.microsoft.com/office/drawing/2014/main" xmlns="" id="{C32EB2C7-284B-403B-BA59-F87AAC92C605}"/>
                </a:ext>
              </a:extLst>
            </p:cNvPr>
            <p:cNvSpPr/>
            <p:nvPr/>
          </p:nvSpPr>
          <p:spPr>
            <a:xfrm>
              <a:off x="5140841" y="2990138"/>
              <a:ext cx="384714" cy="376619"/>
            </a:xfrm>
            <a:prstGeom prst="ellipse">
              <a:avLst/>
            </a:prstGeom>
            <a:solidFill>
              <a:srgbClr val="1382FF">
                <a:alpha val="8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xmlns="" id="{018AE439-F9C8-4A02-B10B-6BD1A512D1BA}"/>
                </a:ext>
              </a:extLst>
            </p:cNvPr>
            <p:cNvSpPr txBox="1"/>
            <p:nvPr/>
          </p:nvSpPr>
          <p:spPr>
            <a:xfrm>
              <a:off x="5134855" y="3067819"/>
              <a:ext cx="3847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01</a:t>
              </a:r>
              <a:endParaRPr lang="ko-KR" altLang="en-US" sz="14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29573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9CE944B8-05FB-46CD-AE2B-E2E5B90AC3F3}"/>
              </a:ext>
            </a:extLst>
          </p:cNvPr>
          <p:cNvSpPr/>
          <p:nvPr/>
        </p:nvSpPr>
        <p:spPr>
          <a:xfrm>
            <a:off x="0" y="-2361"/>
            <a:ext cx="12213771" cy="525294"/>
          </a:xfrm>
          <a:prstGeom prst="rect">
            <a:avLst/>
          </a:prstGeom>
          <a:solidFill>
            <a:srgbClr val="1382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143C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32C5A0C5-8E57-47B2-A045-8ACB94024E4C}"/>
              </a:ext>
            </a:extLst>
          </p:cNvPr>
          <p:cNvSpPr/>
          <p:nvPr/>
        </p:nvSpPr>
        <p:spPr>
          <a:xfrm>
            <a:off x="0" y="6340363"/>
            <a:ext cx="12213771" cy="525294"/>
          </a:xfrm>
          <a:prstGeom prst="rect">
            <a:avLst/>
          </a:prstGeom>
          <a:solidFill>
            <a:srgbClr val="FF143C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143C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378223" y="310486"/>
            <a:ext cx="11435553" cy="6237027"/>
          </a:xfrm>
          <a:prstGeom prst="roundRect">
            <a:avLst>
              <a:gd name="adj" fmla="val 1733"/>
            </a:avLst>
          </a:prstGeom>
          <a:solidFill>
            <a:srgbClr val="F8F8F8"/>
          </a:solidFill>
          <a:ln w="28575">
            <a:solidFill>
              <a:srgbClr val="004A68"/>
            </a:solidFill>
          </a:ln>
          <a:effectLst>
            <a:outerShdw blurRad="50800" dist="1524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2800" b="1" spc="6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endParaRPr lang="ko-KR" altLang="en-US" sz="4000" b="1" spc="600" dirty="0">
              <a:solidFill>
                <a:schemeClr val="bg2">
                  <a:lumMod val="2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9422C2CD-CD3F-4007-AD52-F08DB9AF49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211" t="-478" r="-116" b="478"/>
          <a:stretch/>
        </p:blipFill>
        <p:spPr>
          <a:xfrm>
            <a:off x="894359" y="1350315"/>
            <a:ext cx="7660380" cy="4642099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xmlns="" id="{5358F219-99E9-42E8-95A7-C1DFF22D6D8B}"/>
              </a:ext>
            </a:extLst>
          </p:cNvPr>
          <p:cNvSpPr/>
          <p:nvPr/>
        </p:nvSpPr>
        <p:spPr>
          <a:xfrm>
            <a:off x="889277" y="3605077"/>
            <a:ext cx="7660378" cy="238733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xmlns="" id="{FBD28BF2-D203-4CFA-9B8F-83651B9841E7}"/>
              </a:ext>
            </a:extLst>
          </p:cNvPr>
          <p:cNvSpPr/>
          <p:nvPr/>
        </p:nvSpPr>
        <p:spPr>
          <a:xfrm>
            <a:off x="889277" y="1328624"/>
            <a:ext cx="7660379" cy="35395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401D32C8-8045-46BE-A0EB-A41EFB63AFED}"/>
              </a:ext>
            </a:extLst>
          </p:cNvPr>
          <p:cNvSpPr txBox="1"/>
          <p:nvPr/>
        </p:nvSpPr>
        <p:spPr>
          <a:xfrm>
            <a:off x="603468" y="457454"/>
            <a:ext cx="25700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INDEX</a:t>
            </a:r>
            <a:r>
              <a:rPr lang="ko-KR" altLang="en-US" sz="28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페이지</a:t>
            </a:r>
            <a:endParaRPr lang="en-US" altLang="ko-KR" sz="28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xmlns="" id="{31CEF679-9949-4B97-9D67-70118D77BB6A}"/>
              </a:ext>
            </a:extLst>
          </p:cNvPr>
          <p:cNvSpPr/>
          <p:nvPr/>
        </p:nvSpPr>
        <p:spPr>
          <a:xfrm flipV="1">
            <a:off x="603469" y="955706"/>
            <a:ext cx="2570036" cy="45719"/>
          </a:xfrm>
          <a:prstGeom prst="rect">
            <a:avLst/>
          </a:prstGeom>
          <a:solidFill>
            <a:srgbClr val="138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1382FF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98B2CB47-DA14-4F66-B2FF-009F70D86962}"/>
              </a:ext>
            </a:extLst>
          </p:cNvPr>
          <p:cNvSpPr txBox="1"/>
          <p:nvPr/>
        </p:nvSpPr>
        <p:spPr>
          <a:xfrm>
            <a:off x="8793948" y="1317617"/>
            <a:ext cx="273691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스크롤시 헤더 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Navbar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고정</a:t>
            </a:r>
            <a:endParaRPr lang="en-US" altLang="ko-KR" sz="14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342900" indent="-342900">
              <a:buAutoNum type="arabicPeriod"/>
            </a:pPr>
            <a:endParaRPr lang="en-US" altLang="ko-KR" sz="14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342900" indent="-342900">
              <a:buAutoNum type="arabicPeriod"/>
            </a:pP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메인 페이지 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Footer</a:t>
            </a:r>
            <a:endParaRPr lang="ko-KR" altLang="en-US" sz="14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xmlns="" id="{514FE3AB-41AB-4C52-89DF-D2BDD9157ECE}"/>
              </a:ext>
            </a:extLst>
          </p:cNvPr>
          <p:cNvGrpSpPr/>
          <p:nvPr/>
        </p:nvGrpSpPr>
        <p:grpSpPr>
          <a:xfrm>
            <a:off x="661513" y="3596238"/>
            <a:ext cx="390700" cy="385458"/>
            <a:chOff x="5134855" y="2990138"/>
            <a:chExt cx="390700" cy="385458"/>
          </a:xfrm>
        </p:grpSpPr>
        <p:sp>
          <p:nvSpPr>
            <p:cNvPr id="16" name="타원 15">
              <a:extLst>
                <a:ext uri="{FF2B5EF4-FFF2-40B4-BE49-F238E27FC236}">
                  <a16:creationId xmlns:a16="http://schemas.microsoft.com/office/drawing/2014/main" xmlns="" id="{ADA035D2-9C41-4E70-9C8F-8124BC1EF759}"/>
                </a:ext>
              </a:extLst>
            </p:cNvPr>
            <p:cNvSpPr/>
            <p:nvPr/>
          </p:nvSpPr>
          <p:spPr>
            <a:xfrm>
              <a:off x="5140841" y="2990138"/>
              <a:ext cx="384714" cy="376619"/>
            </a:xfrm>
            <a:prstGeom prst="ellipse">
              <a:avLst/>
            </a:prstGeom>
            <a:solidFill>
              <a:srgbClr val="1382FF">
                <a:alpha val="8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xmlns="" id="{B6395368-EEE6-4280-8E95-40544CFA9C91}"/>
                </a:ext>
              </a:extLst>
            </p:cNvPr>
            <p:cNvSpPr txBox="1"/>
            <p:nvPr/>
          </p:nvSpPr>
          <p:spPr>
            <a:xfrm>
              <a:off x="5134855" y="3067819"/>
              <a:ext cx="3847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02</a:t>
              </a:r>
              <a:endParaRPr lang="ko-KR" altLang="en-US" sz="14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xmlns="" id="{E56CE7BA-9ED2-4E30-B120-D15D366DB01D}"/>
              </a:ext>
            </a:extLst>
          </p:cNvPr>
          <p:cNvGrpSpPr/>
          <p:nvPr/>
        </p:nvGrpSpPr>
        <p:grpSpPr>
          <a:xfrm>
            <a:off x="655151" y="1305961"/>
            <a:ext cx="390700" cy="385458"/>
            <a:chOff x="5134855" y="2990138"/>
            <a:chExt cx="390700" cy="385458"/>
          </a:xfrm>
        </p:grpSpPr>
        <p:sp>
          <p:nvSpPr>
            <p:cNvPr id="32" name="타원 31">
              <a:extLst>
                <a:ext uri="{FF2B5EF4-FFF2-40B4-BE49-F238E27FC236}">
                  <a16:creationId xmlns:a16="http://schemas.microsoft.com/office/drawing/2014/main" xmlns="" id="{A7B740A4-4EFF-4C43-824A-53E2AA67F8A4}"/>
                </a:ext>
              </a:extLst>
            </p:cNvPr>
            <p:cNvSpPr/>
            <p:nvPr/>
          </p:nvSpPr>
          <p:spPr>
            <a:xfrm>
              <a:off x="5140841" y="2990138"/>
              <a:ext cx="384714" cy="376619"/>
            </a:xfrm>
            <a:prstGeom prst="ellipse">
              <a:avLst/>
            </a:prstGeom>
            <a:solidFill>
              <a:srgbClr val="1382FF">
                <a:alpha val="8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xmlns="" id="{45536B30-AB70-4D0A-AAB3-4F403C7E8841}"/>
                </a:ext>
              </a:extLst>
            </p:cNvPr>
            <p:cNvSpPr txBox="1"/>
            <p:nvPr/>
          </p:nvSpPr>
          <p:spPr>
            <a:xfrm>
              <a:off x="5134855" y="3067819"/>
              <a:ext cx="3847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01</a:t>
              </a:r>
              <a:endParaRPr lang="ko-KR" altLang="en-US" sz="14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99809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87EDE344-97DE-4633-B3FF-048510429625}"/>
              </a:ext>
            </a:extLst>
          </p:cNvPr>
          <p:cNvSpPr txBox="1"/>
          <p:nvPr/>
        </p:nvSpPr>
        <p:spPr>
          <a:xfrm>
            <a:off x="4065634" y="2681502"/>
            <a:ext cx="40607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회원가입</a:t>
            </a:r>
            <a:r>
              <a:rPr lang="en-US" altLang="ko-KR" sz="3200" b="1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/</a:t>
            </a:r>
            <a:r>
              <a:rPr lang="ko-KR" altLang="en-US" sz="3200" b="1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로그인 페이지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C6434035-9CDE-4085-9027-643A0A276309}"/>
              </a:ext>
            </a:extLst>
          </p:cNvPr>
          <p:cNvSpPr/>
          <p:nvPr/>
        </p:nvSpPr>
        <p:spPr>
          <a:xfrm>
            <a:off x="378222" y="3383281"/>
            <a:ext cx="11435553" cy="45719"/>
          </a:xfrm>
          <a:prstGeom prst="rect">
            <a:avLst/>
          </a:prstGeom>
          <a:solidFill>
            <a:srgbClr val="1382FF"/>
          </a:solidFill>
          <a:ln w="28575"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4720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9CE944B8-05FB-46CD-AE2B-E2E5B90AC3F3}"/>
              </a:ext>
            </a:extLst>
          </p:cNvPr>
          <p:cNvSpPr/>
          <p:nvPr/>
        </p:nvSpPr>
        <p:spPr>
          <a:xfrm>
            <a:off x="0" y="-2361"/>
            <a:ext cx="12213771" cy="525294"/>
          </a:xfrm>
          <a:prstGeom prst="rect">
            <a:avLst/>
          </a:prstGeom>
          <a:solidFill>
            <a:srgbClr val="1382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143C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32C5A0C5-8E57-47B2-A045-8ACB94024E4C}"/>
              </a:ext>
            </a:extLst>
          </p:cNvPr>
          <p:cNvSpPr/>
          <p:nvPr/>
        </p:nvSpPr>
        <p:spPr>
          <a:xfrm>
            <a:off x="0" y="6340363"/>
            <a:ext cx="12213771" cy="525294"/>
          </a:xfrm>
          <a:prstGeom prst="rect">
            <a:avLst/>
          </a:prstGeom>
          <a:solidFill>
            <a:srgbClr val="FF143C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143C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378223" y="310486"/>
            <a:ext cx="11435553" cy="6237027"/>
          </a:xfrm>
          <a:prstGeom prst="roundRect">
            <a:avLst>
              <a:gd name="adj" fmla="val 1733"/>
            </a:avLst>
          </a:prstGeom>
          <a:solidFill>
            <a:srgbClr val="F8F8F8"/>
          </a:solidFill>
          <a:ln w="28575">
            <a:solidFill>
              <a:srgbClr val="004A68"/>
            </a:solidFill>
          </a:ln>
          <a:effectLst>
            <a:outerShdw blurRad="50800" dist="1524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2800" b="1" spc="6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endParaRPr lang="ko-KR" altLang="en-US" sz="4000" b="1" spc="600" dirty="0">
              <a:solidFill>
                <a:schemeClr val="bg2">
                  <a:lumMod val="2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EBCDFFDC-2D23-41FE-AF4F-0D1D21AF502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476"/>
          <a:stretch/>
        </p:blipFill>
        <p:spPr>
          <a:xfrm>
            <a:off x="1376669" y="1173058"/>
            <a:ext cx="4144461" cy="5136584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6FD0593E-FE40-4D6E-8216-0730AF75FFFF}"/>
              </a:ext>
            </a:extLst>
          </p:cNvPr>
          <p:cNvSpPr txBox="1"/>
          <p:nvPr/>
        </p:nvSpPr>
        <p:spPr>
          <a:xfrm>
            <a:off x="7102528" y="840951"/>
            <a:ext cx="29291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1. Ajax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를 이용한 회원가입 중복 검사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endParaRPr lang="ko-KR" altLang="en-US" sz="14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xmlns="" id="{B2D8ABA3-D108-4572-956A-EB31C4DD65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2530" y="1173058"/>
            <a:ext cx="4470038" cy="2150582"/>
          </a:xfrm>
          <a:prstGeom prst="rect">
            <a:avLst/>
          </a:prstGeom>
          <a:ln>
            <a:noFill/>
          </a:ln>
        </p:spPr>
      </p:pic>
      <p:pic>
        <p:nvPicPr>
          <p:cNvPr id="15" name="그림 14" descr="텍스트이(가) 표시된 사진&#10;&#10;자동 생성된 설명">
            <a:extLst>
              <a:ext uri="{FF2B5EF4-FFF2-40B4-BE49-F238E27FC236}">
                <a16:creationId xmlns:a16="http://schemas.microsoft.com/office/drawing/2014/main" xmlns="" id="{BDDBD17E-127B-4742-88EC-8D7F154924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2530" y="4063205"/>
            <a:ext cx="4470038" cy="2255250"/>
          </a:xfrm>
          <a:prstGeom prst="rect">
            <a:avLst/>
          </a:prstGeom>
          <a:ln>
            <a:noFill/>
          </a:ln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AF2B066F-5025-4340-9FEB-CE9965AB0D4E}"/>
              </a:ext>
            </a:extLst>
          </p:cNvPr>
          <p:cNvSpPr/>
          <p:nvPr/>
        </p:nvSpPr>
        <p:spPr>
          <a:xfrm>
            <a:off x="1568055" y="3513180"/>
            <a:ext cx="3953073" cy="63596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1D883A2D-14E1-4E7E-B465-2B5BD22F2F0E}"/>
              </a:ext>
            </a:extLst>
          </p:cNvPr>
          <p:cNvSpPr txBox="1"/>
          <p:nvPr/>
        </p:nvSpPr>
        <p:spPr>
          <a:xfrm>
            <a:off x="7102528" y="3733520"/>
            <a:ext cx="20769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2. Pw 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일치 검사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endParaRPr lang="ko-KR" altLang="en-US" sz="14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xmlns="" id="{71711294-2C17-49D8-9642-768469DEB02C}"/>
              </a:ext>
            </a:extLst>
          </p:cNvPr>
          <p:cNvSpPr/>
          <p:nvPr/>
        </p:nvSpPr>
        <p:spPr>
          <a:xfrm>
            <a:off x="1391226" y="2231962"/>
            <a:ext cx="4129901" cy="63596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E2B5731E-1267-438A-B545-6D36EDF55807}"/>
              </a:ext>
            </a:extLst>
          </p:cNvPr>
          <p:cNvSpPr txBox="1"/>
          <p:nvPr/>
        </p:nvSpPr>
        <p:spPr>
          <a:xfrm>
            <a:off x="603468" y="457454"/>
            <a:ext cx="25700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회원가입 페이지</a:t>
            </a:r>
            <a:endParaRPr lang="en-US" altLang="ko-KR" sz="28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xmlns="" id="{FD6F089C-BA8C-4DA9-89FB-D441E540F12A}"/>
              </a:ext>
            </a:extLst>
          </p:cNvPr>
          <p:cNvSpPr/>
          <p:nvPr/>
        </p:nvSpPr>
        <p:spPr>
          <a:xfrm flipV="1">
            <a:off x="602428" y="955706"/>
            <a:ext cx="2570036" cy="45719"/>
          </a:xfrm>
          <a:prstGeom prst="rect">
            <a:avLst/>
          </a:prstGeom>
          <a:solidFill>
            <a:srgbClr val="138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1382FF"/>
              </a:solidFill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xmlns="" id="{61E9479B-EE1D-4088-A3D3-8F5F2918A55B}"/>
              </a:ext>
            </a:extLst>
          </p:cNvPr>
          <p:cNvGrpSpPr/>
          <p:nvPr/>
        </p:nvGrpSpPr>
        <p:grpSpPr>
          <a:xfrm>
            <a:off x="1277013" y="2035365"/>
            <a:ext cx="390700" cy="385458"/>
            <a:chOff x="5134855" y="2990138"/>
            <a:chExt cx="390700" cy="385458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xmlns="" id="{8F4189E3-E4B2-438C-B670-5155209DA9D5}"/>
                </a:ext>
              </a:extLst>
            </p:cNvPr>
            <p:cNvSpPr/>
            <p:nvPr/>
          </p:nvSpPr>
          <p:spPr>
            <a:xfrm>
              <a:off x="5140841" y="2990138"/>
              <a:ext cx="384714" cy="376619"/>
            </a:xfrm>
            <a:prstGeom prst="ellipse">
              <a:avLst/>
            </a:prstGeom>
            <a:solidFill>
              <a:srgbClr val="1382FF">
                <a:alpha val="8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xmlns="" id="{B73FB12F-E3BA-424D-B459-4D76C5D1E105}"/>
                </a:ext>
              </a:extLst>
            </p:cNvPr>
            <p:cNvSpPr txBox="1"/>
            <p:nvPr/>
          </p:nvSpPr>
          <p:spPr>
            <a:xfrm>
              <a:off x="5134855" y="3067819"/>
              <a:ext cx="3847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01</a:t>
              </a:r>
              <a:endParaRPr lang="ko-KR" altLang="en-US" sz="14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xmlns="" id="{D3250624-D462-4D54-A3FB-FD909ECB1D0C}"/>
              </a:ext>
            </a:extLst>
          </p:cNvPr>
          <p:cNvGrpSpPr/>
          <p:nvPr/>
        </p:nvGrpSpPr>
        <p:grpSpPr>
          <a:xfrm>
            <a:off x="1277013" y="3428999"/>
            <a:ext cx="390700" cy="385458"/>
            <a:chOff x="5134855" y="2990138"/>
            <a:chExt cx="390700" cy="385458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xmlns="" id="{B2363822-F729-4571-B316-27D73A9AB108}"/>
                </a:ext>
              </a:extLst>
            </p:cNvPr>
            <p:cNvSpPr/>
            <p:nvPr/>
          </p:nvSpPr>
          <p:spPr>
            <a:xfrm>
              <a:off x="5140841" y="2990138"/>
              <a:ext cx="384714" cy="376619"/>
            </a:xfrm>
            <a:prstGeom prst="ellipse">
              <a:avLst/>
            </a:prstGeom>
            <a:solidFill>
              <a:srgbClr val="1382FF">
                <a:alpha val="8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xmlns="" id="{C150B962-231F-4E35-8DC5-EF55F4333868}"/>
                </a:ext>
              </a:extLst>
            </p:cNvPr>
            <p:cNvSpPr txBox="1"/>
            <p:nvPr/>
          </p:nvSpPr>
          <p:spPr>
            <a:xfrm>
              <a:off x="5134855" y="3067819"/>
              <a:ext cx="3847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02</a:t>
              </a:r>
              <a:endParaRPr lang="ko-KR" altLang="en-US" sz="14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95687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9CE944B8-05FB-46CD-AE2B-E2E5B90AC3F3}"/>
              </a:ext>
            </a:extLst>
          </p:cNvPr>
          <p:cNvSpPr/>
          <p:nvPr/>
        </p:nvSpPr>
        <p:spPr>
          <a:xfrm>
            <a:off x="0" y="-2361"/>
            <a:ext cx="12213771" cy="525294"/>
          </a:xfrm>
          <a:prstGeom prst="rect">
            <a:avLst/>
          </a:prstGeom>
          <a:solidFill>
            <a:srgbClr val="1382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143C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32C5A0C5-8E57-47B2-A045-8ACB94024E4C}"/>
              </a:ext>
            </a:extLst>
          </p:cNvPr>
          <p:cNvSpPr/>
          <p:nvPr/>
        </p:nvSpPr>
        <p:spPr>
          <a:xfrm>
            <a:off x="0" y="6340363"/>
            <a:ext cx="12213771" cy="525294"/>
          </a:xfrm>
          <a:prstGeom prst="rect">
            <a:avLst/>
          </a:prstGeom>
          <a:solidFill>
            <a:srgbClr val="FF143C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143C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378223" y="310486"/>
            <a:ext cx="11435553" cy="6237027"/>
          </a:xfrm>
          <a:prstGeom prst="roundRect">
            <a:avLst>
              <a:gd name="adj" fmla="val 1733"/>
            </a:avLst>
          </a:prstGeom>
          <a:solidFill>
            <a:srgbClr val="F8F8F8"/>
          </a:solidFill>
          <a:ln w="28575">
            <a:solidFill>
              <a:srgbClr val="004A68"/>
            </a:solidFill>
          </a:ln>
          <a:effectLst>
            <a:outerShdw blurRad="50800" dist="1524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2800" b="1" spc="6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endParaRPr lang="ko-KR" altLang="en-US" sz="4000" b="1" spc="600" dirty="0">
              <a:solidFill>
                <a:schemeClr val="bg2">
                  <a:lumMod val="2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6FD0593E-FE40-4D6E-8216-0730AF75FFFF}"/>
              </a:ext>
            </a:extLst>
          </p:cNvPr>
          <p:cNvSpPr txBox="1"/>
          <p:nvPr/>
        </p:nvSpPr>
        <p:spPr>
          <a:xfrm>
            <a:off x="5043753" y="4440390"/>
            <a:ext cx="21262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2. 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회원가입 공백체크 검사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endParaRPr lang="ko-KR" altLang="en-US" sz="14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xmlns="" id="{AA1D4E6D-3190-4CFD-9F24-E5449E8943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5180" y="4801429"/>
            <a:ext cx="3196788" cy="1538934"/>
          </a:xfrm>
          <a:prstGeom prst="rect">
            <a:avLst/>
          </a:prstGeom>
          <a:ln>
            <a:noFill/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34D20642-D490-4C45-82AA-04F3621B7336}"/>
              </a:ext>
            </a:extLst>
          </p:cNvPr>
          <p:cNvSpPr txBox="1"/>
          <p:nvPr/>
        </p:nvSpPr>
        <p:spPr>
          <a:xfrm>
            <a:off x="4994657" y="585431"/>
            <a:ext cx="60071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1. 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회원가입 폼에 유효성 검사 적용 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(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아이디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비밀번호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이메일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핸드폰번호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)</a:t>
            </a: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xmlns="" id="{46DB653B-666A-4864-8EDC-FB6584CBA5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171" y="1316229"/>
            <a:ext cx="3696085" cy="4704266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76AF26B7-FD57-4E7A-8962-A7FD800E25FD}"/>
              </a:ext>
            </a:extLst>
          </p:cNvPr>
          <p:cNvSpPr/>
          <p:nvPr/>
        </p:nvSpPr>
        <p:spPr>
          <a:xfrm>
            <a:off x="1966890" y="4817826"/>
            <a:ext cx="1267645" cy="28659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xmlns="" id="{DEB67E7E-F85F-4C17-ACFB-6BD8CF0DDC9F}"/>
              </a:ext>
            </a:extLst>
          </p:cNvPr>
          <p:cNvSpPr/>
          <p:nvPr/>
        </p:nvSpPr>
        <p:spPr>
          <a:xfrm>
            <a:off x="1966890" y="2082905"/>
            <a:ext cx="2219627" cy="27412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오른쪽 대괄호 41">
            <a:extLst>
              <a:ext uri="{FF2B5EF4-FFF2-40B4-BE49-F238E27FC236}">
                <a16:creationId xmlns:a16="http://schemas.microsoft.com/office/drawing/2014/main" xmlns="" id="{D047E230-DDEA-4CF4-9C50-E038C303642B}"/>
              </a:ext>
            </a:extLst>
          </p:cNvPr>
          <p:cNvSpPr/>
          <p:nvPr/>
        </p:nvSpPr>
        <p:spPr>
          <a:xfrm>
            <a:off x="4353489" y="1140542"/>
            <a:ext cx="266198" cy="5063613"/>
          </a:xfrm>
          <a:prstGeom prst="rightBracket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0" name="그림 49">
            <a:extLst>
              <a:ext uri="{FF2B5EF4-FFF2-40B4-BE49-F238E27FC236}">
                <a16:creationId xmlns:a16="http://schemas.microsoft.com/office/drawing/2014/main" xmlns="" id="{7FC615F9-1740-4B8B-B4F3-154AFF0A26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5180" y="933428"/>
            <a:ext cx="5134973" cy="3232355"/>
          </a:xfrm>
          <a:prstGeom prst="rect">
            <a:avLst/>
          </a:prstGeom>
          <a:ln>
            <a:noFill/>
          </a:ln>
        </p:spPr>
      </p:pic>
      <p:pic>
        <p:nvPicPr>
          <p:cNvPr id="47" name="그림 46" descr="텍스트이(가) 표시된 사진&#10;&#10;자동 생성된 설명">
            <a:extLst>
              <a:ext uri="{FF2B5EF4-FFF2-40B4-BE49-F238E27FC236}">
                <a16:creationId xmlns:a16="http://schemas.microsoft.com/office/drawing/2014/main" xmlns="" id="{8B102CCC-B1B5-4BC8-AECF-2A2FA44179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6352" y="1969209"/>
            <a:ext cx="2412143" cy="79454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9B7B5B5D-73DD-4D47-916F-DCAB8A360C69}"/>
              </a:ext>
            </a:extLst>
          </p:cNvPr>
          <p:cNvSpPr txBox="1"/>
          <p:nvPr/>
        </p:nvSpPr>
        <p:spPr>
          <a:xfrm>
            <a:off x="9194957" y="2868866"/>
            <a:ext cx="26123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3. 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유효성 검사 성공 후 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alert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창</a:t>
            </a:r>
          </a:p>
        </p:txBody>
      </p:sp>
      <p:sp>
        <p:nvSpPr>
          <p:cNvPr id="51" name="화살표: 오른쪽 50">
            <a:extLst>
              <a:ext uri="{FF2B5EF4-FFF2-40B4-BE49-F238E27FC236}">
                <a16:creationId xmlns:a16="http://schemas.microsoft.com/office/drawing/2014/main" xmlns="" id="{1C2151B7-6F0F-4AF4-99AD-7FCC13964CAC}"/>
              </a:ext>
            </a:extLst>
          </p:cNvPr>
          <p:cNvSpPr/>
          <p:nvPr/>
        </p:nvSpPr>
        <p:spPr>
          <a:xfrm>
            <a:off x="8747977" y="2240976"/>
            <a:ext cx="402626" cy="2510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04952357-7C83-461F-9462-74A18BED12F4}"/>
              </a:ext>
            </a:extLst>
          </p:cNvPr>
          <p:cNvSpPr/>
          <p:nvPr/>
        </p:nvSpPr>
        <p:spPr>
          <a:xfrm>
            <a:off x="1966890" y="2749718"/>
            <a:ext cx="2219628" cy="28659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xmlns="" id="{38F68C93-ED0D-4C68-8041-B11BC1283269}"/>
              </a:ext>
            </a:extLst>
          </p:cNvPr>
          <p:cNvSpPr/>
          <p:nvPr/>
        </p:nvSpPr>
        <p:spPr>
          <a:xfrm>
            <a:off x="1966890" y="3428999"/>
            <a:ext cx="2219628" cy="28659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xmlns="" id="{55698BF5-C943-40E8-9E03-C8384FDA644C}"/>
              </a:ext>
            </a:extLst>
          </p:cNvPr>
          <p:cNvSpPr/>
          <p:nvPr/>
        </p:nvSpPr>
        <p:spPr>
          <a:xfrm>
            <a:off x="1966890" y="5523030"/>
            <a:ext cx="1267645" cy="28659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CC58905A-EC3B-41F3-A3AD-E9BBED129D9F}"/>
              </a:ext>
            </a:extLst>
          </p:cNvPr>
          <p:cNvSpPr txBox="1"/>
          <p:nvPr/>
        </p:nvSpPr>
        <p:spPr>
          <a:xfrm>
            <a:off x="603468" y="457454"/>
            <a:ext cx="25700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회원가입 페이지</a:t>
            </a:r>
            <a:endParaRPr lang="en-US" altLang="ko-KR" sz="28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xmlns="" id="{74A1E77C-B26A-47EA-9A04-5D432527EA81}"/>
              </a:ext>
            </a:extLst>
          </p:cNvPr>
          <p:cNvSpPr/>
          <p:nvPr/>
        </p:nvSpPr>
        <p:spPr>
          <a:xfrm flipV="1">
            <a:off x="603469" y="955706"/>
            <a:ext cx="2570036" cy="45719"/>
          </a:xfrm>
          <a:prstGeom prst="rect">
            <a:avLst/>
          </a:prstGeom>
          <a:solidFill>
            <a:srgbClr val="138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1382FF"/>
              </a:solidFill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xmlns="" id="{953DB971-300E-4F54-9155-49B81F591E17}"/>
              </a:ext>
            </a:extLst>
          </p:cNvPr>
          <p:cNvGrpSpPr/>
          <p:nvPr/>
        </p:nvGrpSpPr>
        <p:grpSpPr>
          <a:xfrm>
            <a:off x="4272065" y="3060062"/>
            <a:ext cx="740844" cy="639342"/>
            <a:chOff x="5134851" y="2990138"/>
            <a:chExt cx="433654" cy="376619"/>
          </a:xfrm>
        </p:grpSpPr>
        <p:sp>
          <p:nvSpPr>
            <p:cNvPr id="33" name="타원 32">
              <a:extLst>
                <a:ext uri="{FF2B5EF4-FFF2-40B4-BE49-F238E27FC236}">
                  <a16:creationId xmlns:a16="http://schemas.microsoft.com/office/drawing/2014/main" xmlns="" id="{2351B6F1-D305-41C6-B299-4E0823C1E422}"/>
                </a:ext>
              </a:extLst>
            </p:cNvPr>
            <p:cNvSpPr/>
            <p:nvPr/>
          </p:nvSpPr>
          <p:spPr>
            <a:xfrm>
              <a:off x="5140841" y="2990138"/>
              <a:ext cx="384714" cy="376619"/>
            </a:xfrm>
            <a:prstGeom prst="ellipse">
              <a:avLst/>
            </a:prstGeom>
            <a:solidFill>
              <a:srgbClr val="1382FF">
                <a:alpha val="8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xmlns="" id="{EB19B6C3-3099-469E-AA8C-1F7DDE75A06B}"/>
                </a:ext>
              </a:extLst>
            </p:cNvPr>
            <p:cNvSpPr txBox="1"/>
            <p:nvPr/>
          </p:nvSpPr>
          <p:spPr>
            <a:xfrm>
              <a:off x="5134851" y="3103671"/>
              <a:ext cx="433654" cy="1813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01~03</a:t>
              </a:r>
              <a:endParaRPr lang="ko-KR" altLang="en-US" sz="14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06868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9CE944B8-05FB-46CD-AE2B-E2E5B90AC3F3}"/>
              </a:ext>
            </a:extLst>
          </p:cNvPr>
          <p:cNvSpPr/>
          <p:nvPr/>
        </p:nvSpPr>
        <p:spPr>
          <a:xfrm>
            <a:off x="0" y="-2361"/>
            <a:ext cx="12213771" cy="525294"/>
          </a:xfrm>
          <a:prstGeom prst="rect">
            <a:avLst/>
          </a:prstGeom>
          <a:solidFill>
            <a:srgbClr val="1382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143C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32C5A0C5-8E57-47B2-A045-8ACB94024E4C}"/>
              </a:ext>
            </a:extLst>
          </p:cNvPr>
          <p:cNvSpPr/>
          <p:nvPr/>
        </p:nvSpPr>
        <p:spPr>
          <a:xfrm>
            <a:off x="0" y="6340363"/>
            <a:ext cx="12213771" cy="525294"/>
          </a:xfrm>
          <a:prstGeom prst="rect">
            <a:avLst/>
          </a:prstGeom>
          <a:solidFill>
            <a:srgbClr val="FF143C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143C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378223" y="310486"/>
            <a:ext cx="11435553" cy="6237027"/>
          </a:xfrm>
          <a:prstGeom prst="roundRect">
            <a:avLst>
              <a:gd name="adj" fmla="val 1733"/>
            </a:avLst>
          </a:prstGeom>
          <a:solidFill>
            <a:srgbClr val="F8F8F8"/>
          </a:solidFill>
          <a:ln w="28575">
            <a:solidFill>
              <a:srgbClr val="004A68"/>
            </a:solidFill>
          </a:ln>
          <a:effectLst>
            <a:outerShdw blurRad="50800" dist="1524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2800" b="1" spc="6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endParaRPr lang="ko-KR" altLang="en-US" sz="4000" b="1" spc="600" dirty="0">
              <a:solidFill>
                <a:schemeClr val="bg2">
                  <a:lumMod val="2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xmlns="" id="{B57A20DA-3F74-43EF-8122-8AD96B7B320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290"/>
          <a:stretch/>
        </p:blipFill>
        <p:spPr>
          <a:xfrm>
            <a:off x="536535" y="1513445"/>
            <a:ext cx="4122668" cy="4285322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xmlns="" id="{D2C27250-47CD-461A-8B28-856B47DB529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500" b="38090"/>
          <a:stretch/>
        </p:blipFill>
        <p:spPr>
          <a:xfrm>
            <a:off x="8601818" y="1270279"/>
            <a:ext cx="3039457" cy="2149975"/>
          </a:xfrm>
          <a:prstGeom prst="rect">
            <a:avLst/>
          </a:prstGeom>
          <a:ln>
            <a:noFill/>
          </a:ln>
        </p:spPr>
      </p:pic>
      <p:pic>
        <p:nvPicPr>
          <p:cNvPr id="14" name="그림 13" descr="텍스트이(가) 표시된 사진&#10;&#10;자동 생성된 설명">
            <a:extLst>
              <a:ext uri="{FF2B5EF4-FFF2-40B4-BE49-F238E27FC236}">
                <a16:creationId xmlns:a16="http://schemas.microsoft.com/office/drawing/2014/main" xmlns="" id="{D51B528A-4FDC-4ABA-B89B-E7F70CE89C3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755"/>
          <a:stretch/>
        </p:blipFill>
        <p:spPr>
          <a:xfrm>
            <a:off x="5294484" y="1709848"/>
            <a:ext cx="3145419" cy="3464282"/>
          </a:xfrm>
          <a:prstGeom prst="rect">
            <a:avLst/>
          </a:prstGeom>
          <a:ln>
            <a:noFill/>
          </a:ln>
        </p:spPr>
      </p:pic>
      <p:pic>
        <p:nvPicPr>
          <p:cNvPr id="16" name="그림 15" descr="텍스트이(가) 표시된 사진&#10;&#10;자동 생성된 설명">
            <a:extLst>
              <a:ext uri="{FF2B5EF4-FFF2-40B4-BE49-F238E27FC236}">
                <a16:creationId xmlns:a16="http://schemas.microsoft.com/office/drawing/2014/main" xmlns="" id="{AD03F5E7-6660-45B4-8649-AFD6E8EE092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11"/>
          <a:stretch/>
        </p:blipFill>
        <p:spPr>
          <a:xfrm>
            <a:off x="8624060" y="4360120"/>
            <a:ext cx="3039457" cy="1853642"/>
          </a:xfrm>
          <a:prstGeom prst="rect">
            <a:avLst/>
          </a:prstGeom>
          <a:ln>
            <a:noFill/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C529A2AD-BF47-45C8-B1CA-5101085C72B0}"/>
              </a:ext>
            </a:extLst>
          </p:cNvPr>
          <p:cNvSpPr txBox="1"/>
          <p:nvPr/>
        </p:nvSpPr>
        <p:spPr>
          <a:xfrm>
            <a:off x="8471480" y="3995842"/>
            <a:ext cx="33446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3. 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회원가입 필수 동의 </a:t>
            </a:r>
            <a:r>
              <a:rPr lang="ko-KR" altLang="en-US" sz="14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미체크시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회원가입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X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6094E70E-64E4-4972-8698-7798BC54A2CE}"/>
              </a:ext>
            </a:extLst>
          </p:cNvPr>
          <p:cNvSpPr txBox="1"/>
          <p:nvPr/>
        </p:nvSpPr>
        <p:spPr>
          <a:xfrm>
            <a:off x="7861001" y="962502"/>
            <a:ext cx="31454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2. 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전체 동의 체크 여부 </a:t>
            </a:r>
            <a:endParaRPr lang="en-US" altLang="ko-KR" sz="14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67976C88-8E18-48D0-A864-503BD3FE1215}"/>
              </a:ext>
            </a:extLst>
          </p:cNvPr>
          <p:cNvSpPr txBox="1"/>
          <p:nvPr/>
        </p:nvSpPr>
        <p:spPr>
          <a:xfrm>
            <a:off x="4865454" y="1376093"/>
            <a:ext cx="31454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1. 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회원가입 약관동의 체크 검사  </a:t>
            </a:r>
            <a:endParaRPr lang="en-US" altLang="ko-KR" sz="14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0" name="오른쪽 대괄호 19">
            <a:extLst>
              <a:ext uri="{FF2B5EF4-FFF2-40B4-BE49-F238E27FC236}">
                <a16:creationId xmlns:a16="http://schemas.microsoft.com/office/drawing/2014/main" xmlns="" id="{064FE580-923F-4062-8467-E39770419DE0}"/>
              </a:ext>
            </a:extLst>
          </p:cNvPr>
          <p:cNvSpPr/>
          <p:nvPr/>
        </p:nvSpPr>
        <p:spPr>
          <a:xfrm>
            <a:off x="4479150" y="1329618"/>
            <a:ext cx="386304" cy="4652975"/>
          </a:xfrm>
          <a:prstGeom prst="rightBracket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02C4AE83-9647-49B5-B672-AF512CFDD8E5}"/>
              </a:ext>
            </a:extLst>
          </p:cNvPr>
          <p:cNvSpPr txBox="1"/>
          <p:nvPr/>
        </p:nvSpPr>
        <p:spPr>
          <a:xfrm>
            <a:off x="603468" y="457454"/>
            <a:ext cx="25700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회원가입 페이지</a:t>
            </a:r>
            <a:endParaRPr lang="en-US" altLang="ko-KR" sz="28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xmlns="" id="{6C1CA81F-D195-4934-876A-3B442190937D}"/>
              </a:ext>
            </a:extLst>
          </p:cNvPr>
          <p:cNvSpPr/>
          <p:nvPr/>
        </p:nvSpPr>
        <p:spPr>
          <a:xfrm flipV="1">
            <a:off x="603469" y="955706"/>
            <a:ext cx="2570036" cy="45719"/>
          </a:xfrm>
          <a:prstGeom prst="rect">
            <a:avLst/>
          </a:prstGeom>
          <a:solidFill>
            <a:srgbClr val="138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1382FF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xmlns="" id="{252547A1-44B5-4776-8578-08FE8E4EF205}"/>
              </a:ext>
            </a:extLst>
          </p:cNvPr>
          <p:cNvSpPr/>
          <p:nvPr/>
        </p:nvSpPr>
        <p:spPr>
          <a:xfrm>
            <a:off x="2034996" y="2145930"/>
            <a:ext cx="1267645" cy="28659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xmlns="" id="{9CC2BAE0-5CE2-4BDE-A2C3-F6308B7C6424}"/>
              </a:ext>
            </a:extLst>
          </p:cNvPr>
          <p:cNvSpPr/>
          <p:nvPr/>
        </p:nvSpPr>
        <p:spPr>
          <a:xfrm>
            <a:off x="2034996" y="3010871"/>
            <a:ext cx="1362398" cy="70418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xmlns="" id="{5DAA7A3D-F1E6-4107-BE88-7AC2A693B39E}"/>
              </a:ext>
            </a:extLst>
          </p:cNvPr>
          <p:cNvGrpSpPr/>
          <p:nvPr/>
        </p:nvGrpSpPr>
        <p:grpSpPr>
          <a:xfrm>
            <a:off x="4663850" y="3170236"/>
            <a:ext cx="390700" cy="385458"/>
            <a:chOff x="5134855" y="2990138"/>
            <a:chExt cx="390700" cy="385458"/>
          </a:xfrm>
        </p:grpSpPr>
        <p:sp>
          <p:nvSpPr>
            <p:cNvPr id="23" name="타원 22">
              <a:extLst>
                <a:ext uri="{FF2B5EF4-FFF2-40B4-BE49-F238E27FC236}">
                  <a16:creationId xmlns:a16="http://schemas.microsoft.com/office/drawing/2014/main" xmlns="" id="{137C9150-12B7-402E-9FA5-523BB74D6B35}"/>
                </a:ext>
              </a:extLst>
            </p:cNvPr>
            <p:cNvSpPr/>
            <p:nvPr/>
          </p:nvSpPr>
          <p:spPr>
            <a:xfrm>
              <a:off x="5140841" y="2990138"/>
              <a:ext cx="384714" cy="376619"/>
            </a:xfrm>
            <a:prstGeom prst="ellipse">
              <a:avLst/>
            </a:prstGeom>
            <a:solidFill>
              <a:srgbClr val="1382FF">
                <a:alpha val="8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xmlns="" id="{3FC25818-8632-46E6-A1E5-6EA34F2080A6}"/>
                </a:ext>
              </a:extLst>
            </p:cNvPr>
            <p:cNvSpPr txBox="1"/>
            <p:nvPr/>
          </p:nvSpPr>
          <p:spPr>
            <a:xfrm>
              <a:off x="5134855" y="3067819"/>
              <a:ext cx="3847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01</a:t>
              </a:r>
              <a:endParaRPr lang="ko-KR" altLang="en-US" sz="14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xmlns="" id="{9BDE9B1F-D04A-474F-8D49-B5679955CE46}"/>
              </a:ext>
            </a:extLst>
          </p:cNvPr>
          <p:cNvGrpSpPr/>
          <p:nvPr/>
        </p:nvGrpSpPr>
        <p:grpSpPr>
          <a:xfrm>
            <a:off x="1719412" y="2871862"/>
            <a:ext cx="390700" cy="385458"/>
            <a:chOff x="5134855" y="2990138"/>
            <a:chExt cx="390700" cy="385458"/>
          </a:xfrm>
        </p:grpSpPr>
        <p:sp>
          <p:nvSpPr>
            <p:cNvPr id="33" name="타원 32">
              <a:extLst>
                <a:ext uri="{FF2B5EF4-FFF2-40B4-BE49-F238E27FC236}">
                  <a16:creationId xmlns:a16="http://schemas.microsoft.com/office/drawing/2014/main" xmlns="" id="{636E11FA-8C89-44DF-8783-CF2B42E2D951}"/>
                </a:ext>
              </a:extLst>
            </p:cNvPr>
            <p:cNvSpPr/>
            <p:nvPr/>
          </p:nvSpPr>
          <p:spPr>
            <a:xfrm>
              <a:off x="5140841" y="2990138"/>
              <a:ext cx="384714" cy="376619"/>
            </a:xfrm>
            <a:prstGeom prst="ellipse">
              <a:avLst/>
            </a:prstGeom>
            <a:solidFill>
              <a:srgbClr val="1382FF">
                <a:alpha val="8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xmlns="" id="{F0A3D883-BBED-4FBC-8546-07B8564CC054}"/>
                </a:ext>
              </a:extLst>
            </p:cNvPr>
            <p:cNvSpPr txBox="1"/>
            <p:nvPr/>
          </p:nvSpPr>
          <p:spPr>
            <a:xfrm>
              <a:off x="5134855" y="3067819"/>
              <a:ext cx="3847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03</a:t>
              </a:r>
              <a:endParaRPr lang="ko-KR" altLang="en-US" sz="14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xmlns="" id="{0D3E909F-6E7C-474E-BCD8-47B2CFF7E237}"/>
              </a:ext>
            </a:extLst>
          </p:cNvPr>
          <p:cNvGrpSpPr/>
          <p:nvPr/>
        </p:nvGrpSpPr>
        <p:grpSpPr>
          <a:xfrm>
            <a:off x="1725261" y="1959304"/>
            <a:ext cx="390700" cy="385458"/>
            <a:chOff x="5134855" y="2990138"/>
            <a:chExt cx="390700" cy="385458"/>
          </a:xfrm>
        </p:grpSpPr>
        <p:sp>
          <p:nvSpPr>
            <p:cNvPr id="36" name="타원 35">
              <a:extLst>
                <a:ext uri="{FF2B5EF4-FFF2-40B4-BE49-F238E27FC236}">
                  <a16:creationId xmlns:a16="http://schemas.microsoft.com/office/drawing/2014/main" xmlns="" id="{6B8665A6-2751-4565-9D2C-0D756E7A358C}"/>
                </a:ext>
              </a:extLst>
            </p:cNvPr>
            <p:cNvSpPr/>
            <p:nvPr/>
          </p:nvSpPr>
          <p:spPr>
            <a:xfrm>
              <a:off x="5140841" y="2990138"/>
              <a:ext cx="384714" cy="376619"/>
            </a:xfrm>
            <a:prstGeom prst="ellipse">
              <a:avLst/>
            </a:prstGeom>
            <a:solidFill>
              <a:srgbClr val="1382FF">
                <a:alpha val="8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xmlns="" id="{732327DC-371B-405E-8FE4-BA13ABD92C5B}"/>
                </a:ext>
              </a:extLst>
            </p:cNvPr>
            <p:cNvSpPr txBox="1"/>
            <p:nvPr/>
          </p:nvSpPr>
          <p:spPr>
            <a:xfrm>
              <a:off x="5134855" y="3067819"/>
              <a:ext cx="3847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02</a:t>
              </a:r>
              <a:endParaRPr lang="ko-KR" altLang="en-US" sz="14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29486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직사각형 31">
            <a:extLst>
              <a:ext uri="{FF2B5EF4-FFF2-40B4-BE49-F238E27FC236}">
                <a16:creationId xmlns:a16="http://schemas.microsoft.com/office/drawing/2014/main" xmlns="" id="{8AE3693E-F752-41CC-BE71-68396FF4D595}"/>
              </a:ext>
            </a:extLst>
          </p:cNvPr>
          <p:cNvSpPr/>
          <p:nvPr/>
        </p:nvSpPr>
        <p:spPr>
          <a:xfrm>
            <a:off x="0" y="-2361"/>
            <a:ext cx="12213771" cy="525294"/>
          </a:xfrm>
          <a:prstGeom prst="rect">
            <a:avLst/>
          </a:prstGeom>
          <a:solidFill>
            <a:srgbClr val="1382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143C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30736CD7-BD74-428C-BACE-44350AC7DE30}"/>
              </a:ext>
            </a:extLst>
          </p:cNvPr>
          <p:cNvSpPr/>
          <p:nvPr/>
        </p:nvSpPr>
        <p:spPr>
          <a:xfrm>
            <a:off x="0" y="6340363"/>
            <a:ext cx="12213771" cy="525294"/>
          </a:xfrm>
          <a:prstGeom prst="rect">
            <a:avLst/>
          </a:prstGeom>
          <a:solidFill>
            <a:srgbClr val="FF143C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143C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377439" y="310486"/>
            <a:ext cx="11435553" cy="6237027"/>
          </a:xfrm>
          <a:prstGeom prst="roundRect">
            <a:avLst>
              <a:gd name="adj" fmla="val 1733"/>
            </a:avLst>
          </a:prstGeom>
          <a:solidFill>
            <a:srgbClr val="F8F8F8"/>
          </a:solidFill>
          <a:ln w="28575">
            <a:solidFill>
              <a:srgbClr val="004A68"/>
            </a:solidFill>
          </a:ln>
          <a:effectLst>
            <a:outerShdw blurRad="50800" dist="1524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2800" b="1" spc="6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endParaRPr lang="ko-KR" altLang="en-US" sz="4000" b="1" spc="600" dirty="0">
              <a:solidFill>
                <a:schemeClr val="bg2">
                  <a:lumMod val="2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8B733419-F5BA-4971-A7EA-99A66AA23F4C}"/>
              </a:ext>
            </a:extLst>
          </p:cNvPr>
          <p:cNvSpPr txBox="1"/>
          <p:nvPr/>
        </p:nvSpPr>
        <p:spPr>
          <a:xfrm>
            <a:off x="3376844" y="2157032"/>
            <a:ext cx="22781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프로젝트 개요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4DABCC0D-F316-489E-9C3A-6C23CD99E254}"/>
              </a:ext>
            </a:extLst>
          </p:cNvPr>
          <p:cNvSpPr txBox="1"/>
          <p:nvPr/>
        </p:nvSpPr>
        <p:spPr>
          <a:xfrm>
            <a:off x="7036276" y="2157032"/>
            <a:ext cx="19639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설계 및 구현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C397F5F1-AB29-40D6-B74D-D3FC3344F324}"/>
              </a:ext>
            </a:extLst>
          </p:cNvPr>
          <p:cNvSpPr txBox="1"/>
          <p:nvPr/>
        </p:nvSpPr>
        <p:spPr>
          <a:xfrm>
            <a:off x="3376844" y="2917308"/>
            <a:ext cx="3177731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2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개발동기</a:t>
            </a:r>
            <a:endParaRPr lang="en-US" altLang="ko-KR" sz="2200" dirty="0">
              <a:solidFill>
                <a:schemeClr val="bg2">
                  <a:lumMod val="2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2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개발 구축 환경</a:t>
            </a:r>
            <a:endParaRPr lang="en-US" altLang="ko-KR" sz="2200" dirty="0">
              <a:solidFill>
                <a:schemeClr val="bg2">
                  <a:lumMod val="2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2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사전 사이트 분석 </a:t>
            </a:r>
            <a:endParaRPr lang="en-US" altLang="ko-KR" sz="2200" dirty="0">
              <a:solidFill>
                <a:schemeClr val="bg2">
                  <a:lumMod val="2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2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ER </a:t>
            </a:r>
            <a:r>
              <a:rPr lang="ko-KR" altLang="en-US" sz="22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다이어그램</a:t>
            </a:r>
            <a:endParaRPr lang="en-US" altLang="ko-KR" sz="2200" dirty="0">
              <a:solidFill>
                <a:schemeClr val="bg2">
                  <a:lumMod val="2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2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역할분담</a:t>
            </a:r>
            <a:endParaRPr lang="en-US" altLang="ko-KR" sz="2200" dirty="0">
              <a:solidFill>
                <a:schemeClr val="bg2">
                  <a:lumMod val="2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CE2DE65B-1E6B-4985-9F1B-B740414A9931}"/>
              </a:ext>
            </a:extLst>
          </p:cNvPr>
          <p:cNvSpPr txBox="1"/>
          <p:nvPr/>
        </p:nvSpPr>
        <p:spPr>
          <a:xfrm>
            <a:off x="7036276" y="2917308"/>
            <a:ext cx="317773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2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사이트 설계</a:t>
            </a:r>
            <a:endParaRPr lang="en-US" altLang="ko-KR" sz="2200" dirty="0">
              <a:solidFill>
                <a:schemeClr val="bg2">
                  <a:lumMod val="2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2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사이트 구현</a:t>
            </a:r>
            <a:endParaRPr lang="en-US" altLang="ko-KR" sz="2200" dirty="0">
              <a:solidFill>
                <a:schemeClr val="bg2">
                  <a:lumMod val="2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846F31D1-1D94-4C9C-A7F2-9EE7609A7E66}"/>
              </a:ext>
            </a:extLst>
          </p:cNvPr>
          <p:cNvSpPr txBox="1"/>
          <p:nvPr/>
        </p:nvSpPr>
        <p:spPr>
          <a:xfrm>
            <a:off x="2496475" y="2006715"/>
            <a:ext cx="880369" cy="83099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rgbClr val="1382FF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01</a:t>
            </a:r>
            <a:endParaRPr lang="ko-KR" altLang="en-US" sz="4800" b="1" dirty="0">
              <a:solidFill>
                <a:srgbClr val="1382FF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B10F8482-49A1-47CE-BD51-A4082BA4BA34}"/>
              </a:ext>
            </a:extLst>
          </p:cNvPr>
          <p:cNvSpPr txBox="1"/>
          <p:nvPr/>
        </p:nvSpPr>
        <p:spPr>
          <a:xfrm>
            <a:off x="6095216" y="2003143"/>
            <a:ext cx="880369" cy="83099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rgbClr val="1382FF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02</a:t>
            </a:r>
            <a:endParaRPr lang="ko-KR" altLang="en-US" sz="4800" b="1" dirty="0">
              <a:solidFill>
                <a:srgbClr val="1382FF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4ED84177-5BCE-4C55-B3EC-175D28D6D770}"/>
              </a:ext>
            </a:extLst>
          </p:cNvPr>
          <p:cNvSpPr txBox="1"/>
          <p:nvPr/>
        </p:nvSpPr>
        <p:spPr>
          <a:xfrm>
            <a:off x="603468" y="457454"/>
            <a:ext cx="25700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목 차</a:t>
            </a:r>
            <a:endParaRPr lang="en-US" altLang="ko-KR" sz="28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xmlns="" id="{AB556146-120E-4055-94A5-D25CD18FC581}"/>
              </a:ext>
            </a:extLst>
          </p:cNvPr>
          <p:cNvSpPr/>
          <p:nvPr/>
        </p:nvSpPr>
        <p:spPr>
          <a:xfrm flipV="1">
            <a:off x="603469" y="955706"/>
            <a:ext cx="2570036" cy="45719"/>
          </a:xfrm>
          <a:prstGeom prst="rect">
            <a:avLst/>
          </a:prstGeom>
          <a:solidFill>
            <a:srgbClr val="138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1382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5036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9CE944B8-05FB-46CD-AE2B-E2E5B90AC3F3}"/>
              </a:ext>
            </a:extLst>
          </p:cNvPr>
          <p:cNvSpPr/>
          <p:nvPr/>
        </p:nvSpPr>
        <p:spPr>
          <a:xfrm>
            <a:off x="0" y="-2361"/>
            <a:ext cx="12213771" cy="525294"/>
          </a:xfrm>
          <a:prstGeom prst="rect">
            <a:avLst/>
          </a:prstGeom>
          <a:solidFill>
            <a:srgbClr val="1382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143C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32C5A0C5-8E57-47B2-A045-8ACB94024E4C}"/>
              </a:ext>
            </a:extLst>
          </p:cNvPr>
          <p:cNvSpPr/>
          <p:nvPr/>
        </p:nvSpPr>
        <p:spPr>
          <a:xfrm>
            <a:off x="0" y="6340363"/>
            <a:ext cx="12213771" cy="525294"/>
          </a:xfrm>
          <a:prstGeom prst="rect">
            <a:avLst/>
          </a:prstGeom>
          <a:solidFill>
            <a:srgbClr val="FF143C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143C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378223" y="310486"/>
            <a:ext cx="11435553" cy="6237027"/>
          </a:xfrm>
          <a:prstGeom prst="roundRect">
            <a:avLst>
              <a:gd name="adj" fmla="val 1733"/>
            </a:avLst>
          </a:prstGeom>
          <a:solidFill>
            <a:srgbClr val="F8F8F8"/>
          </a:solidFill>
          <a:ln w="28575">
            <a:solidFill>
              <a:srgbClr val="004A68"/>
            </a:solidFill>
          </a:ln>
          <a:effectLst>
            <a:outerShdw blurRad="50800" dist="1524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2800" b="1" spc="6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endParaRPr lang="ko-KR" altLang="en-US" sz="4000" b="1" spc="600" dirty="0">
              <a:solidFill>
                <a:schemeClr val="bg2">
                  <a:lumMod val="2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72741381-F3C8-41C7-A521-FA94C400B77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75" t="16360" r="29832"/>
          <a:stretch/>
        </p:blipFill>
        <p:spPr>
          <a:xfrm>
            <a:off x="741061" y="1364609"/>
            <a:ext cx="3243641" cy="4305511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xmlns="" id="{E75056D4-3490-454A-9620-395A08841D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3823" y="1865203"/>
            <a:ext cx="3863675" cy="376545"/>
          </a:xfrm>
          <a:prstGeom prst="rect">
            <a:avLst/>
          </a:prstGeom>
          <a:ln>
            <a:noFill/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xmlns="" id="{7D476B14-9800-407A-9DEC-CAC115F8EC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559" y="1874389"/>
            <a:ext cx="1463167" cy="358171"/>
          </a:xfrm>
          <a:prstGeom prst="rect">
            <a:avLst/>
          </a:prstGeom>
          <a:ln>
            <a:noFill/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xmlns="" id="{7484139D-4BB3-424F-9D76-228ED0FBF13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8128" y="1875956"/>
            <a:ext cx="1653683" cy="365792"/>
          </a:xfrm>
          <a:prstGeom prst="rect">
            <a:avLst/>
          </a:prstGeom>
          <a:ln>
            <a:noFill/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80266842-8ED7-4A04-9254-58CFADA7812E}"/>
              </a:ext>
            </a:extLst>
          </p:cNvPr>
          <p:cNvSpPr txBox="1"/>
          <p:nvPr/>
        </p:nvSpPr>
        <p:spPr>
          <a:xfrm>
            <a:off x="4421341" y="2248795"/>
            <a:ext cx="13616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로그인 전</a:t>
            </a:r>
            <a:endParaRPr lang="en-US" altLang="ko-KR" sz="14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xmlns="" id="{712D2380-D219-4CCB-9C65-34AB395E6FF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0999" y="3026283"/>
            <a:ext cx="7326217" cy="1389069"/>
          </a:xfrm>
          <a:prstGeom prst="rect">
            <a:avLst/>
          </a:prstGeom>
          <a:ln>
            <a:noFill/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A8102B4C-5ACC-4393-A711-D98EF5EE998A}"/>
              </a:ext>
            </a:extLst>
          </p:cNvPr>
          <p:cNvSpPr txBox="1"/>
          <p:nvPr/>
        </p:nvSpPr>
        <p:spPr>
          <a:xfrm>
            <a:off x="6275583" y="2248600"/>
            <a:ext cx="11387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로그인 후</a:t>
            </a:r>
            <a:endParaRPr lang="en-US" altLang="ko-KR" sz="14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BBCF9FED-47E3-43F8-947A-C8BCD062A964}"/>
              </a:ext>
            </a:extLst>
          </p:cNvPr>
          <p:cNvSpPr txBox="1"/>
          <p:nvPr/>
        </p:nvSpPr>
        <p:spPr>
          <a:xfrm>
            <a:off x="8495022" y="2233979"/>
            <a:ext cx="21684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관리자 로그인 후</a:t>
            </a:r>
            <a:endParaRPr lang="en-US" altLang="ko-KR" sz="14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xmlns="" id="{0C473069-2C8C-4CEF-8925-32B45AC60A7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0277" y="4733496"/>
            <a:ext cx="7316939" cy="940991"/>
          </a:xfrm>
          <a:prstGeom prst="rect">
            <a:avLst/>
          </a:prstGeom>
          <a:ln>
            <a:noFill/>
          </a:ln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DED6AA69-86BC-4B25-99DC-71C7538635F8}"/>
              </a:ext>
            </a:extLst>
          </p:cNvPr>
          <p:cNvSpPr txBox="1"/>
          <p:nvPr/>
        </p:nvSpPr>
        <p:spPr>
          <a:xfrm>
            <a:off x="5740496" y="860736"/>
            <a:ext cx="43978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1. </a:t>
            </a:r>
            <a:r>
              <a:rPr lang="ko-KR" altLang="en-US" sz="1400" dirty="0"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로그인 여부에 따라 나타나는 헤더 정보 차이</a:t>
            </a:r>
            <a:endParaRPr lang="en-US" altLang="ko-KR" sz="1400" dirty="0">
              <a:latin typeface="KoPubWorld돋움체 Bold" panose="020B0600000101010101" charset="-127"/>
              <a:ea typeface="KoPubWorld돋움체 Bold" panose="020B0600000101010101" charset="-127"/>
              <a:cs typeface="KoPubWorld돋움체 Bold" panose="020B0600000101010101" charset="-127"/>
            </a:endParaRPr>
          </a:p>
        </p:txBody>
      </p:sp>
      <p:sp>
        <p:nvSpPr>
          <p:cNvPr id="22" name="화살표: 아래쪽 21">
            <a:extLst>
              <a:ext uri="{FF2B5EF4-FFF2-40B4-BE49-F238E27FC236}">
                <a16:creationId xmlns:a16="http://schemas.microsoft.com/office/drawing/2014/main" xmlns="" id="{9820BA5B-E10C-475A-AB5C-7FC1189DC50F}"/>
              </a:ext>
            </a:extLst>
          </p:cNvPr>
          <p:cNvSpPr/>
          <p:nvPr/>
        </p:nvSpPr>
        <p:spPr>
          <a:xfrm>
            <a:off x="7806950" y="1212189"/>
            <a:ext cx="186570" cy="34157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31AD1AD8-B16A-4293-BFEF-6FE2776F57B0}"/>
              </a:ext>
            </a:extLst>
          </p:cNvPr>
          <p:cNvSpPr txBox="1"/>
          <p:nvPr/>
        </p:nvSpPr>
        <p:spPr>
          <a:xfrm>
            <a:off x="603468" y="457454"/>
            <a:ext cx="25700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로그인 페이지</a:t>
            </a:r>
            <a:endParaRPr lang="en-US" altLang="ko-KR" sz="28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EBA7C265-71DD-4CF7-9976-10602A377E9F}"/>
              </a:ext>
            </a:extLst>
          </p:cNvPr>
          <p:cNvSpPr/>
          <p:nvPr/>
        </p:nvSpPr>
        <p:spPr>
          <a:xfrm flipV="1">
            <a:off x="603469" y="955706"/>
            <a:ext cx="2570036" cy="45719"/>
          </a:xfrm>
          <a:prstGeom prst="rect">
            <a:avLst/>
          </a:prstGeom>
          <a:solidFill>
            <a:srgbClr val="138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1382FF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BBBFD4B7-402B-40E3-A2ED-B11F379165B2}"/>
              </a:ext>
            </a:extLst>
          </p:cNvPr>
          <p:cNvSpPr/>
          <p:nvPr/>
        </p:nvSpPr>
        <p:spPr>
          <a:xfrm>
            <a:off x="4254406" y="1626927"/>
            <a:ext cx="7478227" cy="10359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xmlns="" id="{F59644E2-F542-447D-9B8B-6127C0412A76}"/>
              </a:ext>
            </a:extLst>
          </p:cNvPr>
          <p:cNvSpPr/>
          <p:nvPr/>
        </p:nvSpPr>
        <p:spPr>
          <a:xfrm>
            <a:off x="4256641" y="3026284"/>
            <a:ext cx="7478227" cy="26438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xmlns="" id="{F2B0A3BF-799E-4112-9E75-354D35E5EEA8}"/>
              </a:ext>
            </a:extLst>
          </p:cNvPr>
          <p:cNvGrpSpPr/>
          <p:nvPr/>
        </p:nvGrpSpPr>
        <p:grpSpPr>
          <a:xfrm>
            <a:off x="548116" y="1274397"/>
            <a:ext cx="390700" cy="385458"/>
            <a:chOff x="5134855" y="2990138"/>
            <a:chExt cx="390700" cy="385458"/>
          </a:xfrm>
        </p:grpSpPr>
        <p:sp>
          <p:nvSpPr>
            <p:cNvPr id="28" name="타원 27">
              <a:extLst>
                <a:ext uri="{FF2B5EF4-FFF2-40B4-BE49-F238E27FC236}">
                  <a16:creationId xmlns:a16="http://schemas.microsoft.com/office/drawing/2014/main" xmlns="" id="{46BF1B68-9B9F-4F0A-9E93-5C142C4D945A}"/>
                </a:ext>
              </a:extLst>
            </p:cNvPr>
            <p:cNvSpPr/>
            <p:nvPr/>
          </p:nvSpPr>
          <p:spPr>
            <a:xfrm>
              <a:off x="5140841" y="2990138"/>
              <a:ext cx="384714" cy="376619"/>
            </a:xfrm>
            <a:prstGeom prst="ellipse">
              <a:avLst/>
            </a:prstGeom>
            <a:solidFill>
              <a:srgbClr val="1382FF">
                <a:alpha val="8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xmlns="" id="{E546CA7F-C8F1-43E2-9D6C-480D8DF16265}"/>
                </a:ext>
              </a:extLst>
            </p:cNvPr>
            <p:cNvSpPr txBox="1"/>
            <p:nvPr/>
          </p:nvSpPr>
          <p:spPr>
            <a:xfrm>
              <a:off x="5134855" y="3067819"/>
              <a:ext cx="3847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01</a:t>
              </a:r>
              <a:endParaRPr lang="ko-KR" altLang="en-US" sz="14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43646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9CE944B8-05FB-46CD-AE2B-E2E5B90AC3F3}"/>
              </a:ext>
            </a:extLst>
          </p:cNvPr>
          <p:cNvSpPr/>
          <p:nvPr/>
        </p:nvSpPr>
        <p:spPr>
          <a:xfrm>
            <a:off x="0" y="-2361"/>
            <a:ext cx="12213771" cy="525294"/>
          </a:xfrm>
          <a:prstGeom prst="rect">
            <a:avLst/>
          </a:prstGeom>
          <a:solidFill>
            <a:srgbClr val="1382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143C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32C5A0C5-8E57-47B2-A045-8ACB94024E4C}"/>
              </a:ext>
            </a:extLst>
          </p:cNvPr>
          <p:cNvSpPr/>
          <p:nvPr/>
        </p:nvSpPr>
        <p:spPr>
          <a:xfrm>
            <a:off x="0" y="6340363"/>
            <a:ext cx="12213771" cy="525294"/>
          </a:xfrm>
          <a:prstGeom prst="rect">
            <a:avLst/>
          </a:prstGeom>
          <a:solidFill>
            <a:srgbClr val="FF143C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143C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378223" y="310486"/>
            <a:ext cx="11435553" cy="6237027"/>
          </a:xfrm>
          <a:prstGeom prst="roundRect">
            <a:avLst>
              <a:gd name="adj" fmla="val 1733"/>
            </a:avLst>
          </a:prstGeom>
          <a:solidFill>
            <a:srgbClr val="F8F8F8"/>
          </a:solidFill>
          <a:ln w="28575">
            <a:solidFill>
              <a:srgbClr val="004A68"/>
            </a:solidFill>
          </a:ln>
          <a:effectLst>
            <a:outerShdw blurRad="50800" dist="1524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2800" b="1" spc="6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endParaRPr lang="ko-KR" altLang="en-US" sz="4000" b="1" spc="600" dirty="0">
              <a:solidFill>
                <a:schemeClr val="bg2">
                  <a:lumMod val="2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xmlns="" id="{583DA99D-CD82-4CC5-91B8-1FC34EAF42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4005" y="1858297"/>
            <a:ext cx="7061258" cy="3823480"/>
          </a:xfrm>
          <a:prstGeom prst="rect">
            <a:avLst/>
          </a:prstGeom>
          <a:ln>
            <a:noFill/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B3F7735A-E824-4294-B8A8-09F7436F929D}"/>
              </a:ext>
            </a:extLst>
          </p:cNvPr>
          <p:cNvSpPr txBox="1"/>
          <p:nvPr/>
        </p:nvSpPr>
        <p:spPr>
          <a:xfrm>
            <a:off x="4268806" y="1387434"/>
            <a:ext cx="63382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1. 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아이디 저장 체크박스의 체크여부에 따라 쿠키를 사용하여 </a:t>
            </a:r>
            <a:r>
              <a:rPr lang="ko-KR" altLang="en-US" sz="1400" dirty="0" smtClean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아이디 저장 구현</a:t>
            </a:r>
            <a:endParaRPr lang="en-US" altLang="ko-KR" sz="14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xmlns="" id="{357277E7-8199-4FFE-BBEC-DD36B40FD3E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75" t="16360" r="29832"/>
          <a:stretch/>
        </p:blipFill>
        <p:spPr>
          <a:xfrm>
            <a:off x="784053" y="1387434"/>
            <a:ext cx="3234348" cy="4305511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xmlns="" id="{27E20818-716E-4AB3-B4A5-ECB8A2763BDB}"/>
              </a:ext>
            </a:extLst>
          </p:cNvPr>
          <p:cNvSpPr/>
          <p:nvPr/>
        </p:nvSpPr>
        <p:spPr>
          <a:xfrm>
            <a:off x="1042219" y="3188909"/>
            <a:ext cx="662847" cy="30777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5DF133D9-4840-49E1-A29B-9F608E1FB8BE}"/>
              </a:ext>
            </a:extLst>
          </p:cNvPr>
          <p:cNvSpPr txBox="1"/>
          <p:nvPr/>
        </p:nvSpPr>
        <p:spPr>
          <a:xfrm>
            <a:off x="603468" y="457454"/>
            <a:ext cx="25700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아이디 저장</a:t>
            </a:r>
            <a:endParaRPr lang="en-US" altLang="ko-KR" sz="28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E6B741C7-D4A1-4532-923A-557E40140F50}"/>
              </a:ext>
            </a:extLst>
          </p:cNvPr>
          <p:cNvSpPr/>
          <p:nvPr/>
        </p:nvSpPr>
        <p:spPr>
          <a:xfrm flipV="1">
            <a:off x="603469" y="955706"/>
            <a:ext cx="2570036" cy="45719"/>
          </a:xfrm>
          <a:prstGeom prst="rect">
            <a:avLst/>
          </a:prstGeom>
          <a:solidFill>
            <a:srgbClr val="138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1382FF"/>
              </a:solidFill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xmlns="" id="{CB9E752D-D5B5-4383-905D-5F9C039A7E2E}"/>
              </a:ext>
            </a:extLst>
          </p:cNvPr>
          <p:cNvGrpSpPr/>
          <p:nvPr/>
        </p:nvGrpSpPr>
        <p:grpSpPr>
          <a:xfrm>
            <a:off x="717786" y="2955026"/>
            <a:ext cx="390700" cy="385458"/>
            <a:chOff x="5134855" y="2990138"/>
            <a:chExt cx="390700" cy="385458"/>
          </a:xfrm>
        </p:grpSpPr>
        <p:sp>
          <p:nvSpPr>
            <p:cNvPr id="20" name="타원 19">
              <a:extLst>
                <a:ext uri="{FF2B5EF4-FFF2-40B4-BE49-F238E27FC236}">
                  <a16:creationId xmlns:a16="http://schemas.microsoft.com/office/drawing/2014/main" xmlns="" id="{B0BDE4E5-ECDD-4657-B330-273F56D51E0E}"/>
                </a:ext>
              </a:extLst>
            </p:cNvPr>
            <p:cNvSpPr/>
            <p:nvPr/>
          </p:nvSpPr>
          <p:spPr>
            <a:xfrm>
              <a:off x="5140841" y="2990138"/>
              <a:ext cx="384714" cy="376619"/>
            </a:xfrm>
            <a:prstGeom prst="ellipse">
              <a:avLst/>
            </a:prstGeom>
            <a:solidFill>
              <a:srgbClr val="1382FF">
                <a:alpha val="8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xmlns="" id="{A9A76FDB-B477-41C7-A0EB-7C216022F4C9}"/>
                </a:ext>
              </a:extLst>
            </p:cNvPr>
            <p:cNvSpPr txBox="1"/>
            <p:nvPr/>
          </p:nvSpPr>
          <p:spPr>
            <a:xfrm>
              <a:off x="5134855" y="3067819"/>
              <a:ext cx="3847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01</a:t>
              </a:r>
              <a:endParaRPr lang="ko-KR" altLang="en-US" sz="14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56932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9CE944B8-05FB-46CD-AE2B-E2E5B90AC3F3}"/>
              </a:ext>
            </a:extLst>
          </p:cNvPr>
          <p:cNvSpPr/>
          <p:nvPr/>
        </p:nvSpPr>
        <p:spPr>
          <a:xfrm>
            <a:off x="0" y="-2361"/>
            <a:ext cx="12213771" cy="525294"/>
          </a:xfrm>
          <a:prstGeom prst="rect">
            <a:avLst/>
          </a:prstGeom>
          <a:solidFill>
            <a:srgbClr val="1382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143C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32C5A0C5-8E57-47B2-A045-8ACB94024E4C}"/>
              </a:ext>
            </a:extLst>
          </p:cNvPr>
          <p:cNvSpPr/>
          <p:nvPr/>
        </p:nvSpPr>
        <p:spPr>
          <a:xfrm>
            <a:off x="0" y="6340363"/>
            <a:ext cx="12213771" cy="525294"/>
          </a:xfrm>
          <a:prstGeom prst="rect">
            <a:avLst/>
          </a:prstGeom>
          <a:solidFill>
            <a:srgbClr val="FF143C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143C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378223" y="310486"/>
            <a:ext cx="11435553" cy="6237027"/>
          </a:xfrm>
          <a:prstGeom prst="roundRect">
            <a:avLst>
              <a:gd name="adj" fmla="val 1733"/>
            </a:avLst>
          </a:prstGeom>
          <a:solidFill>
            <a:srgbClr val="F8F8F8"/>
          </a:solidFill>
          <a:ln w="28575">
            <a:solidFill>
              <a:srgbClr val="004A68"/>
            </a:solidFill>
          </a:ln>
          <a:effectLst>
            <a:outerShdw blurRad="50800" dist="1524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2800" b="1" spc="6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endParaRPr lang="ko-KR" altLang="en-US" sz="4000" b="1" spc="600" dirty="0">
              <a:solidFill>
                <a:schemeClr val="bg2">
                  <a:lumMod val="2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09EBB251-C611-46E0-A085-B8248B498F2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294" b="29111"/>
          <a:stretch/>
        </p:blipFill>
        <p:spPr>
          <a:xfrm>
            <a:off x="565677" y="3091384"/>
            <a:ext cx="2900250" cy="2411079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51FF3376-C41C-442F-8DF4-0B8573D7ADCE}"/>
              </a:ext>
            </a:extLst>
          </p:cNvPr>
          <p:cNvSpPr/>
          <p:nvPr/>
        </p:nvSpPr>
        <p:spPr>
          <a:xfrm>
            <a:off x="2104103" y="5066151"/>
            <a:ext cx="1204490" cy="25704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xmlns="" id="{86232021-EE49-4FCE-9FAE-263B52A0BDF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03" r="12806" b="25991"/>
          <a:stretch/>
        </p:blipFill>
        <p:spPr>
          <a:xfrm>
            <a:off x="3701846" y="1360834"/>
            <a:ext cx="4293646" cy="2459974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676DCEB0-F4C5-4957-9895-35E2C29F1E15}"/>
              </a:ext>
            </a:extLst>
          </p:cNvPr>
          <p:cNvSpPr txBox="1"/>
          <p:nvPr/>
        </p:nvSpPr>
        <p:spPr>
          <a:xfrm>
            <a:off x="4573658" y="1062865"/>
            <a:ext cx="23117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회원정보 인증 </a:t>
            </a:r>
            <a:r>
              <a:rPr lang="ko-KR" altLang="en-US" sz="14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모달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창</a:t>
            </a:r>
            <a:endParaRPr lang="en-US" altLang="ko-KR" sz="14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DFB14CD8-09AA-4AE9-A2E8-73D4ACCC0266}"/>
              </a:ext>
            </a:extLst>
          </p:cNvPr>
          <p:cNvSpPr/>
          <p:nvPr/>
        </p:nvSpPr>
        <p:spPr>
          <a:xfrm>
            <a:off x="4822762" y="1793005"/>
            <a:ext cx="1497108" cy="112212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A9B8749A-60FE-44C5-85C0-0BA0EE4C8131}"/>
              </a:ext>
            </a:extLst>
          </p:cNvPr>
          <p:cNvSpPr/>
          <p:nvPr/>
        </p:nvSpPr>
        <p:spPr>
          <a:xfrm>
            <a:off x="7355788" y="2959233"/>
            <a:ext cx="504385" cy="18746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xmlns="" id="{21EFC97B-BF80-4FD9-9898-BD0D913416E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083" b="13069"/>
          <a:stretch/>
        </p:blipFill>
        <p:spPr>
          <a:xfrm>
            <a:off x="4914078" y="4360290"/>
            <a:ext cx="2168836" cy="1818078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xmlns="" id="{2000B3EC-2359-4134-BC7A-20A5D68C1C38}"/>
              </a:ext>
            </a:extLst>
          </p:cNvPr>
          <p:cNvSpPr txBox="1"/>
          <p:nvPr/>
        </p:nvSpPr>
        <p:spPr>
          <a:xfrm>
            <a:off x="8174089" y="1354631"/>
            <a:ext cx="34522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400" dirty="0">
                <a:latin typeface="KoPubWorld돋움체 Medium" panose="020B0600000101010101" charset="-127"/>
                <a:ea typeface="KoPubWorld돋움체 Medium" panose="020B0600000101010101" charset="-127"/>
                <a:cs typeface="KoPubWorld돋움체 Medium" panose="020B0600000101010101" charset="-127"/>
              </a:rPr>
              <a:t>회원정보 인증 진입과정</a:t>
            </a:r>
            <a:endParaRPr lang="en-US" altLang="ko-KR" sz="1400" dirty="0">
              <a:latin typeface="KoPubWorld돋움체 Medium" panose="020B0600000101010101" charset="-127"/>
              <a:ea typeface="KoPubWorld돋움체 Medium" panose="020B0600000101010101" charset="-127"/>
              <a:cs typeface="KoPubWorld돋움체 Medium" panose="020B0600000101010101" charset="-127"/>
            </a:endParaRPr>
          </a:p>
        </p:txBody>
      </p:sp>
      <p:pic>
        <p:nvPicPr>
          <p:cNvPr id="50" name="그림 49" descr="텍스트이(가) 표시된 사진&#10;&#10;자동 생성된 설명">
            <a:extLst>
              <a:ext uri="{FF2B5EF4-FFF2-40B4-BE49-F238E27FC236}">
                <a16:creationId xmlns:a16="http://schemas.microsoft.com/office/drawing/2014/main" xmlns="" id="{C08E2FED-F6F9-4122-BF3F-01CCA7846FB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8227" y="2192767"/>
            <a:ext cx="3472042" cy="2125392"/>
          </a:xfrm>
          <a:prstGeom prst="rect">
            <a:avLst/>
          </a:prstGeom>
          <a:ln>
            <a:noFill/>
          </a:ln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xmlns="" id="{126852DB-5110-47AF-A667-09E810042D6F}"/>
              </a:ext>
            </a:extLst>
          </p:cNvPr>
          <p:cNvSpPr txBox="1"/>
          <p:nvPr/>
        </p:nvSpPr>
        <p:spPr>
          <a:xfrm>
            <a:off x="8123449" y="1819988"/>
            <a:ext cx="37818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※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회원정보 인증 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form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에 공백이 있을 경우 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alert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창</a:t>
            </a:r>
            <a:endParaRPr lang="en-US" altLang="ko-KR" sz="14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xmlns="" id="{B9C988DB-48E5-4CFB-9D8E-8692AFE34E5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75" t="16360" r="29832" b="43457"/>
          <a:stretch/>
        </p:blipFill>
        <p:spPr>
          <a:xfrm>
            <a:off x="565677" y="1361727"/>
            <a:ext cx="2909628" cy="1351684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764B5392-6EFD-4FC9-92A6-9426E3204E3C}"/>
              </a:ext>
            </a:extLst>
          </p:cNvPr>
          <p:cNvSpPr/>
          <p:nvPr/>
        </p:nvSpPr>
        <p:spPr>
          <a:xfrm>
            <a:off x="2381868" y="2556387"/>
            <a:ext cx="453082" cy="15394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xmlns="" id="{94F90F0F-114B-4307-8DE6-E6C3B4B651B8}"/>
              </a:ext>
            </a:extLst>
          </p:cNvPr>
          <p:cNvSpPr txBox="1"/>
          <p:nvPr/>
        </p:nvSpPr>
        <p:spPr>
          <a:xfrm>
            <a:off x="603468" y="457454"/>
            <a:ext cx="25700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아이디 찾기</a:t>
            </a:r>
            <a:endParaRPr lang="en-US" altLang="ko-KR" sz="28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xmlns="" id="{E03B7917-9090-4A1E-9BB1-DD6A73ECFB83}"/>
              </a:ext>
            </a:extLst>
          </p:cNvPr>
          <p:cNvSpPr/>
          <p:nvPr/>
        </p:nvSpPr>
        <p:spPr>
          <a:xfrm flipV="1">
            <a:off x="603469" y="955706"/>
            <a:ext cx="2570036" cy="45719"/>
          </a:xfrm>
          <a:prstGeom prst="rect">
            <a:avLst/>
          </a:prstGeom>
          <a:solidFill>
            <a:srgbClr val="138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1382FF"/>
              </a:solidFill>
            </a:endParaRPr>
          </a:p>
        </p:txBody>
      </p:sp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xmlns="" id="{93CD9A30-D5F7-4FE2-8B4C-0A2AAA320064}"/>
              </a:ext>
            </a:extLst>
          </p:cNvPr>
          <p:cNvCxnSpPr>
            <a:cxnSpLocks/>
            <a:stCxn id="18" idx="3"/>
            <a:endCxn id="22" idx="1"/>
          </p:cNvCxnSpPr>
          <p:nvPr/>
        </p:nvCxnSpPr>
        <p:spPr>
          <a:xfrm flipV="1">
            <a:off x="3308593" y="2354067"/>
            <a:ext cx="1514169" cy="2840605"/>
          </a:xfrm>
          <a:prstGeom prst="bentConnector3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xmlns="" id="{343B12C0-AEF5-4C21-B052-00A6D2728E5B}"/>
              </a:ext>
            </a:extLst>
          </p:cNvPr>
          <p:cNvCxnSpPr>
            <a:cxnSpLocks/>
            <a:stCxn id="16" idx="2"/>
            <a:endCxn id="18" idx="0"/>
          </p:cNvCxnSpPr>
          <p:nvPr/>
        </p:nvCxnSpPr>
        <p:spPr>
          <a:xfrm>
            <a:off x="2608409" y="2710331"/>
            <a:ext cx="97939" cy="235582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연결선: 꺾임 38">
            <a:extLst>
              <a:ext uri="{FF2B5EF4-FFF2-40B4-BE49-F238E27FC236}">
                <a16:creationId xmlns:a16="http://schemas.microsoft.com/office/drawing/2014/main" xmlns="" id="{6A6F36D0-D344-4FF6-B5BA-ED16C58B34E1}"/>
              </a:ext>
            </a:extLst>
          </p:cNvPr>
          <p:cNvCxnSpPr>
            <a:cxnSpLocks/>
            <a:stCxn id="23" idx="2"/>
            <a:endCxn id="37" idx="3"/>
          </p:cNvCxnSpPr>
          <p:nvPr/>
        </p:nvCxnSpPr>
        <p:spPr>
          <a:xfrm rot="5400000">
            <a:off x="6284133" y="3945480"/>
            <a:ext cx="2122631" cy="525067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그룹 33">
            <a:extLst>
              <a:ext uri="{FF2B5EF4-FFF2-40B4-BE49-F238E27FC236}">
                <a16:creationId xmlns:a16="http://schemas.microsoft.com/office/drawing/2014/main" xmlns="" id="{75690DCA-7D36-49FA-8626-B1E64A43CD3E}"/>
              </a:ext>
            </a:extLst>
          </p:cNvPr>
          <p:cNvGrpSpPr/>
          <p:nvPr/>
        </p:nvGrpSpPr>
        <p:grpSpPr>
          <a:xfrm>
            <a:off x="4509453" y="1868529"/>
            <a:ext cx="390700" cy="385458"/>
            <a:chOff x="5134855" y="2990138"/>
            <a:chExt cx="390700" cy="385458"/>
          </a:xfrm>
        </p:grpSpPr>
        <p:sp>
          <p:nvSpPr>
            <p:cNvPr id="35" name="타원 34">
              <a:extLst>
                <a:ext uri="{FF2B5EF4-FFF2-40B4-BE49-F238E27FC236}">
                  <a16:creationId xmlns:a16="http://schemas.microsoft.com/office/drawing/2014/main" xmlns="" id="{C8301A0A-C379-4E91-839D-5E00DCD3ED22}"/>
                </a:ext>
              </a:extLst>
            </p:cNvPr>
            <p:cNvSpPr/>
            <p:nvPr/>
          </p:nvSpPr>
          <p:spPr>
            <a:xfrm>
              <a:off x="5140841" y="2990138"/>
              <a:ext cx="384714" cy="376619"/>
            </a:xfrm>
            <a:prstGeom prst="ellipse">
              <a:avLst/>
            </a:prstGeom>
            <a:solidFill>
              <a:srgbClr val="1382FF">
                <a:alpha val="8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xmlns="" id="{084A56DB-DA12-4196-9EF1-DB7A7359C081}"/>
                </a:ext>
              </a:extLst>
            </p:cNvPr>
            <p:cNvSpPr txBox="1"/>
            <p:nvPr/>
          </p:nvSpPr>
          <p:spPr>
            <a:xfrm>
              <a:off x="5134855" y="3067819"/>
              <a:ext cx="3847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01</a:t>
              </a:r>
              <a:endParaRPr lang="ko-KR" altLang="en-US" sz="14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xmlns="" id="{F0549FDB-BD94-40C1-84A8-0161CA2E6234}"/>
              </a:ext>
            </a:extLst>
          </p:cNvPr>
          <p:cNvGrpSpPr/>
          <p:nvPr/>
        </p:nvGrpSpPr>
        <p:grpSpPr>
          <a:xfrm>
            <a:off x="7107259" y="2683559"/>
            <a:ext cx="390700" cy="385458"/>
            <a:chOff x="5134855" y="2990138"/>
            <a:chExt cx="390700" cy="385458"/>
          </a:xfrm>
        </p:grpSpPr>
        <p:sp>
          <p:nvSpPr>
            <p:cNvPr id="40" name="타원 39">
              <a:extLst>
                <a:ext uri="{FF2B5EF4-FFF2-40B4-BE49-F238E27FC236}">
                  <a16:creationId xmlns:a16="http://schemas.microsoft.com/office/drawing/2014/main" xmlns="" id="{6F5C2467-A2D5-4F3A-A548-9CDFDA314231}"/>
                </a:ext>
              </a:extLst>
            </p:cNvPr>
            <p:cNvSpPr/>
            <p:nvPr/>
          </p:nvSpPr>
          <p:spPr>
            <a:xfrm>
              <a:off x="5140841" y="2990138"/>
              <a:ext cx="384714" cy="376619"/>
            </a:xfrm>
            <a:prstGeom prst="ellipse">
              <a:avLst/>
            </a:prstGeom>
            <a:solidFill>
              <a:srgbClr val="1382FF">
                <a:alpha val="8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xmlns="" id="{78D42EA7-1CFC-4060-9942-1DAF179FF7D7}"/>
                </a:ext>
              </a:extLst>
            </p:cNvPr>
            <p:cNvSpPr txBox="1"/>
            <p:nvPr/>
          </p:nvSpPr>
          <p:spPr>
            <a:xfrm>
              <a:off x="5134855" y="3067819"/>
              <a:ext cx="3847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02</a:t>
              </a:r>
              <a:endParaRPr lang="ko-KR" altLang="en-US" sz="14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xmlns="" id="{58CFF857-56F4-4197-A09B-90CDC72F3F0E}"/>
              </a:ext>
            </a:extLst>
          </p:cNvPr>
          <p:cNvGrpSpPr/>
          <p:nvPr/>
        </p:nvGrpSpPr>
        <p:grpSpPr>
          <a:xfrm>
            <a:off x="4678458" y="4097490"/>
            <a:ext cx="390700" cy="385458"/>
            <a:chOff x="5134855" y="2990138"/>
            <a:chExt cx="390700" cy="385458"/>
          </a:xfrm>
        </p:grpSpPr>
        <p:sp>
          <p:nvSpPr>
            <p:cNvPr id="43" name="타원 42">
              <a:extLst>
                <a:ext uri="{FF2B5EF4-FFF2-40B4-BE49-F238E27FC236}">
                  <a16:creationId xmlns:a16="http://schemas.microsoft.com/office/drawing/2014/main" xmlns="" id="{DE97AAC7-74DF-458B-85D9-9FE141803C5D}"/>
                </a:ext>
              </a:extLst>
            </p:cNvPr>
            <p:cNvSpPr/>
            <p:nvPr/>
          </p:nvSpPr>
          <p:spPr>
            <a:xfrm>
              <a:off x="5140841" y="2990138"/>
              <a:ext cx="384714" cy="376619"/>
            </a:xfrm>
            <a:prstGeom prst="ellipse">
              <a:avLst/>
            </a:prstGeom>
            <a:solidFill>
              <a:srgbClr val="1382FF">
                <a:alpha val="8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xmlns="" id="{D27380E5-5AC0-4CD4-9636-C07E8DFE4460}"/>
                </a:ext>
              </a:extLst>
            </p:cNvPr>
            <p:cNvSpPr txBox="1"/>
            <p:nvPr/>
          </p:nvSpPr>
          <p:spPr>
            <a:xfrm>
              <a:off x="5134855" y="3067819"/>
              <a:ext cx="3847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03</a:t>
              </a:r>
              <a:endParaRPr lang="ko-KR" altLang="en-US" sz="14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xmlns="" id="{DABD75A0-E6D1-4FF4-A292-79DEFF486315}"/>
              </a:ext>
            </a:extLst>
          </p:cNvPr>
          <p:cNvSpPr txBox="1"/>
          <p:nvPr/>
        </p:nvSpPr>
        <p:spPr>
          <a:xfrm>
            <a:off x="8174090" y="4409883"/>
            <a:ext cx="345223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KoPubWorld돋움체 Medium" panose="020B0600000101010101" charset="-127"/>
                <a:ea typeface="KoPubWorld돋움체 Medium" panose="020B0600000101010101" charset="-127"/>
                <a:cs typeface="KoPubWorld돋움체 Medium" panose="020B0600000101010101" charset="-127"/>
              </a:rPr>
              <a:t>3.  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존재하는 회원 정보일 경우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</a:t>
            </a:r>
            <a:b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   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회원정보와 일치하는 아이디 출력</a:t>
            </a:r>
            <a:endParaRPr lang="en-US" altLang="ko-KR" sz="14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342900" indent="-342900">
              <a:buAutoNum type="arabicPeriod"/>
            </a:pPr>
            <a:endParaRPr lang="en-US" altLang="ko-KR" sz="14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85172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9CE944B8-05FB-46CD-AE2B-E2E5B90AC3F3}"/>
              </a:ext>
            </a:extLst>
          </p:cNvPr>
          <p:cNvSpPr/>
          <p:nvPr/>
        </p:nvSpPr>
        <p:spPr>
          <a:xfrm>
            <a:off x="0" y="-2361"/>
            <a:ext cx="12213771" cy="525294"/>
          </a:xfrm>
          <a:prstGeom prst="rect">
            <a:avLst/>
          </a:prstGeom>
          <a:solidFill>
            <a:srgbClr val="1382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143C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32C5A0C5-8E57-47B2-A045-8ACB94024E4C}"/>
              </a:ext>
            </a:extLst>
          </p:cNvPr>
          <p:cNvSpPr/>
          <p:nvPr/>
        </p:nvSpPr>
        <p:spPr>
          <a:xfrm>
            <a:off x="0" y="6340363"/>
            <a:ext cx="12213771" cy="525294"/>
          </a:xfrm>
          <a:prstGeom prst="rect">
            <a:avLst/>
          </a:prstGeom>
          <a:solidFill>
            <a:srgbClr val="FF143C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143C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378223" y="313135"/>
            <a:ext cx="11435553" cy="6237027"/>
          </a:xfrm>
          <a:prstGeom prst="roundRect">
            <a:avLst>
              <a:gd name="adj" fmla="val 1733"/>
            </a:avLst>
          </a:prstGeom>
          <a:solidFill>
            <a:srgbClr val="F8F8F8"/>
          </a:solidFill>
          <a:ln w="28575">
            <a:solidFill>
              <a:srgbClr val="004A68"/>
            </a:solidFill>
          </a:ln>
          <a:effectLst>
            <a:outerShdw blurRad="50800" dist="1524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2800" b="1" spc="6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endParaRPr lang="ko-KR" altLang="en-US" sz="4000" b="1" spc="600" dirty="0">
              <a:solidFill>
                <a:schemeClr val="bg2">
                  <a:lumMod val="2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BEB26F45-26A2-4460-A664-A53E09E2D89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891" b="29101"/>
          <a:stretch/>
        </p:blipFill>
        <p:spPr>
          <a:xfrm>
            <a:off x="626723" y="1724396"/>
            <a:ext cx="3285340" cy="3030407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xmlns="" id="{F86B189A-CEFB-4E95-8DE5-5F35B15B8D8C}"/>
              </a:ext>
            </a:extLst>
          </p:cNvPr>
          <p:cNvSpPr/>
          <p:nvPr/>
        </p:nvSpPr>
        <p:spPr>
          <a:xfrm>
            <a:off x="2407739" y="3922448"/>
            <a:ext cx="1361306" cy="23508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ㅊ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71CBBCC8-B188-4443-9DDB-B1687CA55896}"/>
              </a:ext>
            </a:extLst>
          </p:cNvPr>
          <p:cNvSpPr/>
          <p:nvPr/>
        </p:nvSpPr>
        <p:spPr>
          <a:xfrm>
            <a:off x="2346456" y="4390658"/>
            <a:ext cx="1456320" cy="28844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xmlns="" id="{398345A1-5422-4472-B6C9-2136A6CFA2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4173" y="2629844"/>
            <a:ext cx="3551104" cy="2543427"/>
          </a:xfrm>
          <a:prstGeom prst="rect">
            <a:avLst/>
          </a:prstGeom>
          <a:ln>
            <a:noFill/>
          </a:ln>
        </p:spPr>
      </p:pic>
      <p:pic>
        <p:nvPicPr>
          <p:cNvPr id="26" name="그림 25" descr="텍스트이(가) 표시된 사진&#10;&#10;자동 생성된 설명">
            <a:extLst>
              <a:ext uri="{FF2B5EF4-FFF2-40B4-BE49-F238E27FC236}">
                <a16:creationId xmlns:a16="http://schemas.microsoft.com/office/drawing/2014/main" xmlns="" id="{00C29D01-60CE-4373-8908-842349B2DA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753" y="5696651"/>
            <a:ext cx="3285340" cy="74768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8" name="그림 27" descr="텍스트이(가) 표시된 사진&#10;&#10;자동 생성된 설명">
            <a:extLst>
              <a:ext uri="{FF2B5EF4-FFF2-40B4-BE49-F238E27FC236}">
                <a16:creationId xmlns:a16="http://schemas.microsoft.com/office/drawing/2014/main" xmlns="" id="{72F253A9-EED7-4EB2-9C8D-17C0548A15D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753" y="4885394"/>
            <a:ext cx="3285340" cy="71875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6" name="그림 35" descr="텍스트이(가) 표시된 사진&#10;&#10;자동 생성된 설명">
            <a:extLst>
              <a:ext uri="{FF2B5EF4-FFF2-40B4-BE49-F238E27FC236}">
                <a16:creationId xmlns:a16="http://schemas.microsoft.com/office/drawing/2014/main" xmlns="" id="{BB26FDEF-3E04-4DDC-9622-FB27B5344E6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815" b="10894"/>
          <a:stretch/>
        </p:blipFill>
        <p:spPr>
          <a:xfrm>
            <a:off x="4705439" y="1233375"/>
            <a:ext cx="3014987" cy="2772804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5C9EC8C8-E619-4DDF-A70C-07E28341B612}"/>
              </a:ext>
            </a:extLst>
          </p:cNvPr>
          <p:cNvSpPr txBox="1"/>
          <p:nvPr/>
        </p:nvSpPr>
        <p:spPr>
          <a:xfrm>
            <a:off x="7958427" y="1206392"/>
            <a:ext cx="3741959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비밀번호를 찾기 위해 회원정보 인증하는 단계</a:t>
            </a:r>
            <a:endParaRPr lang="en-US" altLang="ko-KR" sz="14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342900" indent="-342900">
              <a:buAutoNum type="arabicPeriod"/>
            </a:pPr>
            <a:endParaRPr lang="en-US" altLang="ko-KR" sz="14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342900" indent="-342900">
              <a:buAutoNum type="arabicPeriod"/>
            </a:pP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비밀번호 재설정 유효성검사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중복검사 적용</a:t>
            </a:r>
            <a:endParaRPr lang="en-US" altLang="ko-KR" sz="14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342900" indent="-342900">
              <a:buAutoNum type="arabicPeriod" startAt="3"/>
            </a:pPr>
            <a:endParaRPr lang="en-US" altLang="ko-KR" sz="14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342900" indent="-342900">
              <a:buAutoNum type="arabicPeriod" startAt="3"/>
            </a:pP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Ajax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를 사용해 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ID 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존재 여부를 판별 후 존재</a:t>
            </a:r>
            <a:endParaRPr lang="en-US" altLang="ko-KR" sz="14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   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 하면 비밀번호 변경 진행 </a:t>
            </a:r>
            <a:endParaRPr lang="en-US" altLang="ko-KR" sz="14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342900" indent="-342900">
              <a:buAutoNum type="arabicPeriod"/>
            </a:pPr>
            <a:endParaRPr lang="en-US" altLang="ko-KR" sz="14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xmlns="" id="{7F799EFA-6233-4F24-991C-252D496C285C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75" t="49898" r="29832" b="43457"/>
          <a:stretch/>
        </p:blipFill>
        <p:spPr>
          <a:xfrm>
            <a:off x="625753" y="1233375"/>
            <a:ext cx="3285340" cy="272131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xmlns="" id="{5F55B96F-5D9F-4A78-A739-803CF9CB8D70}"/>
              </a:ext>
            </a:extLst>
          </p:cNvPr>
          <p:cNvSpPr/>
          <p:nvPr/>
        </p:nvSpPr>
        <p:spPr>
          <a:xfrm>
            <a:off x="3177014" y="1233376"/>
            <a:ext cx="734079" cy="25789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xmlns="" id="{85839B87-06E7-4E90-80D6-220749EA373B}"/>
              </a:ext>
            </a:extLst>
          </p:cNvPr>
          <p:cNvSpPr txBox="1"/>
          <p:nvPr/>
        </p:nvSpPr>
        <p:spPr>
          <a:xfrm>
            <a:off x="603468" y="457454"/>
            <a:ext cx="25700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비밀번호 찾기</a:t>
            </a:r>
            <a:endParaRPr lang="en-US" altLang="ko-KR" sz="28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xmlns="" id="{4774E982-5D26-4092-9655-DD6BCCB1DF9F}"/>
              </a:ext>
            </a:extLst>
          </p:cNvPr>
          <p:cNvSpPr/>
          <p:nvPr/>
        </p:nvSpPr>
        <p:spPr>
          <a:xfrm flipV="1">
            <a:off x="603469" y="955706"/>
            <a:ext cx="2570036" cy="45719"/>
          </a:xfrm>
          <a:prstGeom prst="rect">
            <a:avLst/>
          </a:prstGeom>
          <a:solidFill>
            <a:srgbClr val="138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1382FF"/>
              </a:solidFill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xmlns="" id="{BD1F5D08-3CF0-40DB-B944-AAA6F8BB9C33}"/>
              </a:ext>
            </a:extLst>
          </p:cNvPr>
          <p:cNvGrpSpPr/>
          <p:nvPr/>
        </p:nvGrpSpPr>
        <p:grpSpPr>
          <a:xfrm>
            <a:off x="2268423" y="3516401"/>
            <a:ext cx="390700" cy="385458"/>
            <a:chOff x="5134855" y="2990138"/>
            <a:chExt cx="390700" cy="385458"/>
          </a:xfrm>
        </p:grpSpPr>
        <p:sp>
          <p:nvSpPr>
            <p:cNvPr id="33" name="타원 32">
              <a:extLst>
                <a:ext uri="{FF2B5EF4-FFF2-40B4-BE49-F238E27FC236}">
                  <a16:creationId xmlns:a16="http://schemas.microsoft.com/office/drawing/2014/main" xmlns="" id="{F7684D61-FEB6-4243-91D8-78A8E5593BF8}"/>
                </a:ext>
              </a:extLst>
            </p:cNvPr>
            <p:cNvSpPr/>
            <p:nvPr/>
          </p:nvSpPr>
          <p:spPr>
            <a:xfrm>
              <a:off x="5140841" y="2990138"/>
              <a:ext cx="384714" cy="376619"/>
            </a:xfrm>
            <a:prstGeom prst="ellipse">
              <a:avLst/>
            </a:prstGeom>
            <a:solidFill>
              <a:srgbClr val="1382FF">
                <a:alpha val="8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xmlns="" id="{58D65880-888A-458B-B2BB-881F8A3DA738}"/>
                </a:ext>
              </a:extLst>
            </p:cNvPr>
            <p:cNvSpPr txBox="1"/>
            <p:nvPr/>
          </p:nvSpPr>
          <p:spPr>
            <a:xfrm>
              <a:off x="5134855" y="3067819"/>
              <a:ext cx="3847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01</a:t>
              </a:r>
              <a:endParaRPr lang="ko-KR" altLang="en-US" sz="14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cxnSp>
        <p:nvCxnSpPr>
          <p:cNvPr id="54" name="연결선: 꺾임 53">
            <a:extLst>
              <a:ext uri="{FF2B5EF4-FFF2-40B4-BE49-F238E27FC236}">
                <a16:creationId xmlns:a16="http://schemas.microsoft.com/office/drawing/2014/main" xmlns="" id="{194CCB9D-D865-4F19-A754-F086733DADD1}"/>
              </a:ext>
            </a:extLst>
          </p:cNvPr>
          <p:cNvCxnSpPr>
            <a:cxnSpLocks/>
            <a:stCxn id="28" idx="3"/>
            <a:endCxn id="26" idx="3"/>
          </p:cNvCxnSpPr>
          <p:nvPr/>
        </p:nvCxnSpPr>
        <p:spPr>
          <a:xfrm>
            <a:off x="3911093" y="5244770"/>
            <a:ext cx="12700" cy="825724"/>
          </a:xfrm>
          <a:prstGeom prst="bentConnector3">
            <a:avLst>
              <a:gd name="adj1" fmla="val 1490323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연결선: 꺾임 56">
            <a:extLst>
              <a:ext uri="{FF2B5EF4-FFF2-40B4-BE49-F238E27FC236}">
                <a16:creationId xmlns:a16="http://schemas.microsoft.com/office/drawing/2014/main" xmlns="" id="{AEABE359-ED46-4356-A8DE-E370E0122F10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3802776" y="4534880"/>
            <a:ext cx="549592" cy="1161771"/>
          </a:xfrm>
          <a:prstGeom prst="bentConnector2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xmlns="" id="{E7FA13E4-F171-44A1-A501-5EFCD2779770}"/>
              </a:ext>
            </a:extLst>
          </p:cNvPr>
          <p:cNvCxnSpPr>
            <a:cxnSpLocks/>
          </p:cNvCxnSpPr>
          <p:nvPr/>
        </p:nvCxnSpPr>
        <p:spPr>
          <a:xfrm>
            <a:off x="4165251" y="5687815"/>
            <a:ext cx="192357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연결선: 꺾임 69">
            <a:extLst>
              <a:ext uri="{FF2B5EF4-FFF2-40B4-BE49-F238E27FC236}">
                <a16:creationId xmlns:a16="http://schemas.microsoft.com/office/drawing/2014/main" xmlns="" id="{A034C9F0-1B11-475B-BB23-5558F50B60C1}"/>
              </a:ext>
            </a:extLst>
          </p:cNvPr>
          <p:cNvCxnSpPr>
            <a:cxnSpLocks/>
            <a:stCxn id="29" idx="3"/>
            <a:endCxn id="14" idx="3"/>
          </p:cNvCxnSpPr>
          <p:nvPr/>
        </p:nvCxnSpPr>
        <p:spPr>
          <a:xfrm flipH="1">
            <a:off x="3769045" y="1362323"/>
            <a:ext cx="142048" cy="2677667"/>
          </a:xfrm>
          <a:prstGeom prst="bentConnector3">
            <a:avLst>
              <a:gd name="adj1" fmla="val -160932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연결선: 꺾임 74">
            <a:extLst>
              <a:ext uri="{FF2B5EF4-FFF2-40B4-BE49-F238E27FC236}">
                <a16:creationId xmlns:a16="http://schemas.microsoft.com/office/drawing/2014/main" xmlns="" id="{E70E4485-FD81-4445-A4A1-57577A9934EE}"/>
              </a:ext>
            </a:extLst>
          </p:cNvPr>
          <p:cNvCxnSpPr>
            <a:cxnSpLocks/>
            <a:endCxn id="36" idx="2"/>
          </p:cNvCxnSpPr>
          <p:nvPr/>
        </p:nvCxnSpPr>
        <p:spPr>
          <a:xfrm flipV="1">
            <a:off x="3906611" y="4006179"/>
            <a:ext cx="2306322" cy="2304944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8" name="그룹 77">
            <a:extLst>
              <a:ext uri="{FF2B5EF4-FFF2-40B4-BE49-F238E27FC236}">
                <a16:creationId xmlns:a16="http://schemas.microsoft.com/office/drawing/2014/main" xmlns="" id="{2D577F42-3392-4C47-96EA-7BE46BD3169A}"/>
              </a:ext>
            </a:extLst>
          </p:cNvPr>
          <p:cNvGrpSpPr/>
          <p:nvPr/>
        </p:nvGrpSpPr>
        <p:grpSpPr>
          <a:xfrm>
            <a:off x="3867628" y="5416190"/>
            <a:ext cx="390700" cy="385458"/>
            <a:chOff x="5134855" y="2990138"/>
            <a:chExt cx="390700" cy="385458"/>
          </a:xfrm>
        </p:grpSpPr>
        <p:sp>
          <p:nvSpPr>
            <p:cNvPr id="79" name="타원 78">
              <a:extLst>
                <a:ext uri="{FF2B5EF4-FFF2-40B4-BE49-F238E27FC236}">
                  <a16:creationId xmlns:a16="http://schemas.microsoft.com/office/drawing/2014/main" xmlns="" id="{423C64E9-74AB-4BFB-96D8-4D4CBD6BAB78}"/>
                </a:ext>
              </a:extLst>
            </p:cNvPr>
            <p:cNvSpPr/>
            <p:nvPr/>
          </p:nvSpPr>
          <p:spPr>
            <a:xfrm>
              <a:off x="5140841" y="2990138"/>
              <a:ext cx="384714" cy="376619"/>
            </a:xfrm>
            <a:prstGeom prst="ellipse">
              <a:avLst/>
            </a:prstGeom>
            <a:solidFill>
              <a:srgbClr val="1382FF">
                <a:alpha val="8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xmlns="" id="{0F4B3C18-1954-47F7-874F-43A5065E3145}"/>
                </a:ext>
              </a:extLst>
            </p:cNvPr>
            <p:cNvSpPr txBox="1"/>
            <p:nvPr/>
          </p:nvSpPr>
          <p:spPr>
            <a:xfrm>
              <a:off x="5134855" y="3067819"/>
              <a:ext cx="3847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02</a:t>
              </a:r>
              <a:endParaRPr lang="ko-KR" altLang="en-US" sz="14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xmlns="" id="{228CDE9E-EF07-4F5D-AC26-CAB164382EE4}"/>
              </a:ext>
            </a:extLst>
          </p:cNvPr>
          <p:cNvGrpSpPr/>
          <p:nvPr/>
        </p:nvGrpSpPr>
        <p:grpSpPr>
          <a:xfrm>
            <a:off x="6017582" y="4859312"/>
            <a:ext cx="390700" cy="385458"/>
            <a:chOff x="5134855" y="2990138"/>
            <a:chExt cx="390700" cy="385458"/>
          </a:xfrm>
        </p:grpSpPr>
        <p:sp>
          <p:nvSpPr>
            <p:cNvPr id="82" name="타원 81">
              <a:extLst>
                <a:ext uri="{FF2B5EF4-FFF2-40B4-BE49-F238E27FC236}">
                  <a16:creationId xmlns:a16="http://schemas.microsoft.com/office/drawing/2014/main" xmlns="" id="{55BA5BD6-8CEA-4B00-B622-A1CA60994DE6}"/>
                </a:ext>
              </a:extLst>
            </p:cNvPr>
            <p:cNvSpPr/>
            <p:nvPr/>
          </p:nvSpPr>
          <p:spPr>
            <a:xfrm>
              <a:off x="5140841" y="2990138"/>
              <a:ext cx="384714" cy="376619"/>
            </a:xfrm>
            <a:prstGeom prst="ellipse">
              <a:avLst/>
            </a:prstGeom>
            <a:solidFill>
              <a:srgbClr val="1382FF">
                <a:alpha val="8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xmlns="" id="{A9DEF25B-9F3F-42D3-AA4E-D3E8AE544352}"/>
                </a:ext>
              </a:extLst>
            </p:cNvPr>
            <p:cNvSpPr txBox="1"/>
            <p:nvPr/>
          </p:nvSpPr>
          <p:spPr>
            <a:xfrm>
              <a:off x="5134855" y="3067819"/>
              <a:ext cx="3847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03</a:t>
              </a:r>
              <a:endParaRPr lang="ko-KR" altLang="en-US" sz="14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32711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9CE944B8-05FB-46CD-AE2B-E2E5B90AC3F3}"/>
              </a:ext>
            </a:extLst>
          </p:cNvPr>
          <p:cNvSpPr/>
          <p:nvPr/>
        </p:nvSpPr>
        <p:spPr>
          <a:xfrm>
            <a:off x="0" y="-2361"/>
            <a:ext cx="12213771" cy="525294"/>
          </a:xfrm>
          <a:prstGeom prst="rect">
            <a:avLst/>
          </a:prstGeom>
          <a:solidFill>
            <a:srgbClr val="1382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143C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32C5A0C5-8E57-47B2-A045-8ACB94024E4C}"/>
              </a:ext>
            </a:extLst>
          </p:cNvPr>
          <p:cNvSpPr/>
          <p:nvPr/>
        </p:nvSpPr>
        <p:spPr>
          <a:xfrm>
            <a:off x="0" y="6340363"/>
            <a:ext cx="12213771" cy="525294"/>
          </a:xfrm>
          <a:prstGeom prst="rect">
            <a:avLst/>
          </a:prstGeom>
          <a:solidFill>
            <a:srgbClr val="FF143C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143C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378223" y="310486"/>
            <a:ext cx="11435553" cy="6237027"/>
          </a:xfrm>
          <a:prstGeom prst="roundRect">
            <a:avLst>
              <a:gd name="adj" fmla="val 1733"/>
            </a:avLst>
          </a:prstGeom>
          <a:solidFill>
            <a:srgbClr val="F8F8F8"/>
          </a:solidFill>
          <a:ln w="28575">
            <a:solidFill>
              <a:srgbClr val="004A68"/>
            </a:solidFill>
          </a:ln>
          <a:effectLst>
            <a:outerShdw blurRad="50800" dist="1524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2800" b="1" spc="6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endParaRPr lang="ko-KR" altLang="en-US" sz="4000" b="1" spc="600" dirty="0">
              <a:solidFill>
                <a:schemeClr val="bg2">
                  <a:lumMod val="2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xmlns="" id="{F6542EF7-91D8-4734-8E2E-CFBD066691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542" b="9766"/>
          <a:stretch/>
        </p:blipFill>
        <p:spPr>
          <a:xfrm>
            <a:off x="4556681" y="1345972"/>
            <a:ext cx="2832279" cy="3799942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xmlns="" id="{92447738-D7D7-43B0-9DD4-FB8F5F3115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753" y="1314272"/>
            <a:ext cx="3301234" cy="3799942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4310FCDA-FDEB-4DE8-A21D-02A5C6FFE34B}"/>
              </a:ext>
            </a:extLst>
          </p:cNvPr>
          <p:cNvSpPr/>
          <p:nvPr/>
        </p:nvSpPr>
        <p:spPr>
          <a:xfrm>
            <a:off x="1666348" y="4635148"/>
            <a:ext cx="1363723" cy="40341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xmlns="" id="{1C1830A0-8CDC-43ED-B09D-44E1C7DA84A8}"/>
              </a:ext>
            </a:extLst>
          </p:cNvPr>
          <p:cNvSpPr/>
          <p:nvPr/>
        </p:nvSpPr>
        <p:spPr>
          <a:xfrm>
            <a:off x="4556682" y="1764148"/>
            <a:ext cx="2832279" cy="72033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91462C7D-E504-481F-A327-36D34D5139F3}"/>
              </a:ext>
            </a:extLst>
          </p:cNvPr>
          <p:cNvSpPr txBox="1"/>
          <p:nvPr/>
        </p:nvSpPr>
        <p:spPr>
          <a:xfrm>
            <a:off x="7599821" y="1314272"/>
            <a:ext cx="400309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카카오계정 이메일과 패스워드를 입력하고 </a:t>
            </a:r>
            <a:endParaRPr lang="en-US" altLang="ko-KR" sz="14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      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로그인한 후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서버로부터 고유 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ID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정보를 받아 옴</a:t>
            </a:r>
            <a:endParaRPr lang="en-US" altLang="ko-KR" sz="14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342900" indent="-342900">
              <a:buAutoNum type="arabicPeriod"/>
            </a:pPr>
            <a:endParaRPr lang="en-US" altLang="ko-KR" sz="14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xmlns="" id="{C440CBF6-D03D-4837-BFC3-A997DFD0F2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2495" y="5717863"/>
            <a:ext cx="3878917" cy="41136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2" name="직사각형 41">
            <a:extLst>
              <a:ext uri="{FF2B5EF4-FFF2-40B4-BE49-F238E27FC236}">
                <a16:creationId xmlns:a16="http://schemas.microsoft.com/office/drawing/2014/main" xmlns="" id="{8ABC70DE-EAA1-4820-93C3-4D884B8AE51B}"/>
              </a:ext>
            </a:extLst>
          </p:cNvPr>
          <p:cNvSpPr/>
          <p:nvPr/>
        </p:nvSpPr>
        <p:spPr>
          <a:xfrm>
            <a:off x="3952495" y="5841749"/>
            <a:ext cx="1051142" cy="17929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xmlns="" id="{1E9FB8DD-B580-4B15-974D-351171B7F3EA}"/>
              </a:ext>
            </a:extLst>
          </p:cNvPr>
          <p:cNvSpPr txBox="1"/>
          <p:nvPr/>
        </p:nvSpPr>
        <p:spPr>
          <a:xfrm>
            <a:off x="603468" y="457454"/>
            <a:ext cx="25700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카카오 로그인</a:t>
            </a:r>
            <a:endParaRPr lang="en-US" altLang="ko-KR" sz="28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xmlns="" id="{ECF4D4D2-4EB3-4A68-9710-2E8DE295CEF9}"/>
              </a:ext>
            </a:extLst>
          </p:cNvPr>
          <p:cNvSpPr/>
          <p:nvPr/>
        </p:nvSpPr>
        <p:spPr>
          <a:xfrm flipV="1">
            <a:off x="603469" y="955706"/>
            <a:ext cx="2570036" cy="45719"/>
          </a:xfrm>
          <a:prstGeom prst="rect">
            <a:avLst/>
          </a:prstGeom>
          <a:solidFill>
            <a:srgbClr val="138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1382FF"/>
              </a:solidFill>
            </a:endParaRPr>
          </a:p>
        </p:txBody>
      </p: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xmlns="" id="{42285C84-0216-4007-890E-98CDBB973E93}"/>
              </a:ext>
            </a:extLst>
          </p:cNvPr>
          <p:cNvCxnSpPr>
            <a:cxnSpLocks/>
            <a:stCxn id="11" idx="3"/>
            <a:endCxn id="13" idx="1"/>
          </p:cNvCxnSpPr>
          <p:nvPr/>
        </p:nvCxnSpPr>
        <p:spPr>
          <a:xfrm flipV="1">
            <a:off x="3030071" y="2124315"/>
            <a:ext cx="1526611" cy="2712540"/>
          </a:xfrm>
          <a:prstGeom prst="bentConnector3">
            <a:avLst>
              <a:gd name="adj1" fmla="val 81893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xmlns="" id="{4D1A67EB-58A1-43DD-9641-D0537D8FD1F2}"/>
              </a:ext>
            </a:extLst>
          </p:cNvPr>
          <p:cNvCxnSpPr>
            <a:cxnSpLocks/>
            <a:endCxn id="38" idx="0"/>
          </p:cNvCxnSpPr>
          <p:nvPr/>
        </p:nvCxnSpPr>
        <p:spPr>
          <a:xfrm rot="16200000" flipH="1">
            <a:off x="4274862" y="4100771"/>
            <a:ext cx="3233536" cy="647"/>
          </a:xfrm>
          <a:prstGeom prst="bent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그룹 17">
            <a:extLst>
              <a:ext uri="{FF2B5EF4-FFF2-40B4-BE49-F238E27FC236}">
                <a16:creationId xmlns:a16="http://schemas.microsoft.com/office/drawing/2014/main" xmlns="" id="{5B359D1A-5442-4AC9-AB2F-7A395AC60978}"/>
              </a:ext>
            </a:extLst>
          </p:cNvPr>
          <p:cNvGrpSpPr/>
          <p:nvPr/>
        </p:nvGrpSpPr>
        <p:grpSpPr>
          <a:xfrm>
            <a:off x="5695956" y="4014430"/>
            <a:ext cx="390700" cy="385458"/>
            <a:chOff x="5134855" y="2990138"/>
            <a:chExt cx="390700" cy="385458"/>
          </a:xfrm>
        </p:grpSpPr>
        <p:sp>
          <p:nvSpPr>
            <p:cNvPr id="19" name="타원 18">
              <a:extLst>
                <a:ext uri="{FF2B5EF4-FFF2-40B4-BE49-F238E27FC236}">
                  <a16:creationId xmlns:a16="http://schemas.microsoft.com/office/drawing/2014/main" xmlns="" id="{5DC029C4-70D8-45DD-B49B-D9D2EB655AE6}"/>
                </a:ext>
              </a:extLst>
            </p:cNvPr>
            <p:cNvSpPr/>
            <p:nvPr/>
          </p:nvSpPr>
          <p:spPr>
            <a:xfrm>
              <a:off x="5140841" y="2990138"/>
              <a:ext cx="384714" cy="376619"/>
            </a:xfrm>
            <a:prstGeom prst="ellipse">
              <a:avLst/>
            </a:prstGeom>
            <a:solidFill>
              <a:srgbClr val="1382FF">
                <a:alpha val="8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xmlns="" id="{C80379AC-CF5A-4114-82CB-2F0C8C21EE21}"/>
                </a:ext>
              </a:extLst>
            </p:cNvPr>
            <p:cNvSpPr txBox="1"/>
            <p:nvPr/>
          </p:nvSpPr>
          <p:spPr>
            <a:xfrm>
              <a:off x="5134855" y="3067819"/>
              <a:ext cx="3847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01</a:t>
              </a:r>
              <a:endParaRPr lang="ko-KR" altLang="en-US" sz="14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84744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9CE944B8-05FB-46CD-AE2B-E2E5B90AC3F3}"/>
              </a:ext>
            </a:extLst>
          </p:cNvPr>
          <p:cNvSpPr/>
          <p:nvPr/>
        </p:nvSpPr>
        <p:spPr>
          <a:xfrm>
            <a:off x="0" y="-2361"/>
            <a:ext cx="12213771" cy="525294"/>
          </a:xfrm>
          <a:prstGeom prst="rect">
            <a:avLst/>
          </a:prstGeom>
          <a:solidFill>
            <a:srgbClr val="1382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143C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32C5A0C5-8E57-47B2-A045-8ACB94024E4C}"/>
              </a:ext>
            </a:extLst>
          </p:cNvPr>
          <p:cNvSpPr/>
          <p:nvPr/>
        </p:nvSpPr>
        <p:spPr>
          <a:xfrm>
            <a:off x="0" y="6340363"/>
            <a:ext cx="12213771" cy="525294"/>
          </a:xfrm>
          <a:prstGeom prst="rect">
            <a:avLst/>
          </a:prstGeom>
          <a:solidFill>
            <a:srgbClr val="FF143C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143C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378223" y="310486"/>
            <a:ext cx="11435553" cy="6237027"/>
          </a:xfrm>
          <a:prstGeom prst="roundRect">
            <a:avLst>
              <a:gd name="adj" fmla="val 1733"/>
            </a:avLst>
          </a:prstGeom>
          <a:solidFill>
            <a:srgbClr val="F8F8F8"/>
          </a:solidFill>
          <a:ln w="28575">
            <a:solidFill>
              <a:srgbClr val="004A68"/>
            </a:solidFill>
          </a:ln>
          <a:effectLst>
            <a:outerShdw blurRad="50800" dist="1524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2800" b="1" spc="6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endParaRPr lang="ko-KR" altLang="en-US" sz="4000" b="1" spc="600" dirty="0">
              <a:solidFill>
                <a:schemeClr val="bg2">
                  <a:lumMod val="2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xmlns="" id="{1951D8A4-F144-4B39-A8D6-2FC6247AA6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153" y="1068199"/>
            <a:ext cx="6116335" cy="2360267"/>
          </a:xfrm>
          <a:prstGeom prst="rect">
            <a:avLst/>
          </a:prstGeom>
          <a:ln>
            <a:noFill/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7CCAD666-F473-403E-81DE-A9082F61ADF1}"/>
              </a:ext>
            </a:extLst>
          </p:cNvPr>
          <p:cNvSpPr txBox="1"/>
          <p:nvPr/>
        </p:nvSpPr>
        <p:spPr>
          <a:xfrm>
            <a:off x="2654478" y="3222610"/>
            <a:ext cx="53617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1. 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카카오 로그인 시 받아온 고유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ID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값을 컨트롤러에 넘겨줌</a:t>
            </a:r>
            <a:endParaRPr lang="en-US" altLang="ko-KR" sz="14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xmlns="" id="{7AAF74B8-0A73-4702-A5CC-75CD6FFD90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153" y="3635390"/>
            <a:ext cx="6116335" cy="2357664"/>
          </a:xfrm>
          <a:prstGeom prst="rect">
            <a:avLst/>
          </a:prstGeom>
          <a:ln>
            <a:noFill/>
          </a:ln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4A96C9C1-ABEE-4C5E-A42B-516FF0BD65CE}"/>
              </a:ext>
            </a:extLst>
          </p:cNvPr>
          <p:cNvSpPr/>
          <p:nvPr/>
        </p:nvSpPr>
        <p:spPr>
          <a:xfrm>
            <a:off x="2007345" y="1838632"/>
            <a:ext cx="1050487" cy="10280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94698561-89E5-4ED7-9488-DACA9FA87F87}"/>
              </a:ext>
            </a:extLst>
          </p:cNvPr>
          <p:cNvSpPr txBox="1"/>
          <p:nvPr/>
        </p:nvSpPr>
        <p:spPr>
          <a:xfrm>
            <a:off x="2654478" y="5946198"/>
            <a:ext cx="45660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2. DB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에 일치하는 정보가 존재하는지 확인 후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일치하는 </a:t>
            </a:r>
            <a:endParaRPr lang="en-US" altLang="ko-KR" sz="14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정보가 있으면 자동로그인 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or 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없다면 회원가입폼으로 넘어 감</a:t>
            </a:r>
            <a:endParaRPr lang="en-US" altLang="ko-KR" sz="14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xmlns="" id="{150F1378-359F-4C95-892C-3FEC37FDE3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3679" y="1072780"/>
            <a:ext cx="3261496" cy="3974045"/>
          </a:xfrm>
          <a:prstGeom prst="rect">
            <a:avLst/>
          </a:prstGeom>
          <a:ln>
            <a:noFill/>
          </a:ln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xmlns="" id="{BDDE1559-41E9-44AE-B07A-89826ED79A6A}"/>
              </a:ext>
            </a:extLst>
          </p:cNvPr>
          <p:cNvSpPr/>
          <p:nvPr/>
        </p:nvSpPr>
        <p:spPr>
          <a:xfrm>
            <a:off x="8123679" y="2172807"/>
            <a:ext cx="3261495" cy="58473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2C976796-64D2-42AB-9E6A-88AC427F3DAF}"/>
              </a:ext>
            </a:extLst>
          </p:cNvPr>
          <p:cNvSpPr txBox="1"/>
          <p:nvPr/>
        </p:nvSpPr>
        <p:spPr>
          <a:xfrm>
            <a:off x="8058303" y="5155873"/>
            <a:ext cx="35281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카카오에서 받아온 고유 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ID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정보로 회원가입</a:t>
            </a:r>
            <a:endParaRPr lang="en-US" altLang="ko-KR" sz="14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개인정보 약관동의 등 추가 정보 수집</a:t>
            </a:r>
            <a:endParaRPr lang="en-US" altLang="ko-KR" sz="14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xmlns="" id="{177B2EDC-073D-4890-AB7A-6070C065DB39}"/>
              </a:ext>
            </a:extLst>
          </p:cNvPr>
          <p:cNvSpPr/>
          <p:nvPr/>
        </p:nvSpPr>
        <p:spPr>
          <a:xfrm>
            <a:off x="6163071" y="2140300"/>
            <a:ext cx="857417" cy="12154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xmlns="" id="{A955900B-E95E-4866-BF53-F7A7EFA8BC07}"/>
              </a:ext>
            </a:extLst>
          </p:cNvPr>
          <p:cNvCxnSpPr>
            <a:cxnSpLocks/>
            <a:stCxn id="19" idx="3"/>
            <a:endCxn id="24" idx="1"/>
          </p:cNvCxnSpPr>
          <p:nvPr/>
        </p:nvCxnSpPr>
        <p:spPr>
          <a:xfrm flipV="1">
            <a:off x="7220485" y="2465176"/>
            <a:ext cx="903194" cy="3742632"/>
          </a:xfrm>
          <a:prstGeom prst="bentConnector3">
            <a:avLst>
              <a:gd name="adj1" fmla="val 50000"/>
            </a:avLst>
          </a:prstGeom>
          <a:ln w="19050" cap="flat" cmpd="sng" algn="ctr">
            <a:solidFill>
              <a:srgbClr val="FF143C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0C5F2E05-7B49-44E0-A010-71D48DDCC5E3}"/>
              </a:ext>
            </a:extLst>
          </p:cNvPr>
          <p:cNvSpPr txBox="1"/>
          <p:nvPr/>
        </p:nvSpPr>
        <p:spPr>
          <a:xfrm>
            <a:off x="603468" y="457454"/>
            <a:ext cx="25700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카카오 로그인</a:t>
            </a:r>
            <a:endParaRPr lang="en-US" altLang="ko-KR" sz="28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xmlns="" id="{CA86F2D2-B8AC-4914-876F-019A7880B1E2}"/>
              </a:ext>
            </a:extLst>
          </p:cNvPr>
          <p:cNvSpPr/>
          <p:nvPr/>
        </p:nvSpPr>
        <p:spPr>
          <a:xfrm flipV="1">
            <a:off x="603469" y="955706"/>
            <a:ext cx="2570036" cy="45719"/>
          </a:xfrm>
          <a:prstGeom prst="rect">
            <a:avLst/>
          </a:prstGeom>
          <a:solidFill>
            <a:srgbClr val="138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1382FF"/>
              </a:solidFill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xmlns="" id="{7C2C4C61-0B22-4502-9FE5-01E5F4D22D6F}"/>
              </a:ext>
            </a:extLst>
          </p:cNvPr>
          <p:cNvGrpSpPr/>
          <p:nvPr/>
        </p:nvGrpSpPr>
        <p:grpSpPr>
          <a:xfrm>
            <a:off x="585308" y="1048740"/>
            <a:ext cx="390700" cy="385458"/>
            <a:chOff x="5134855" y="2990138"/>
            <a:chExt cx="390700" cy="385458"/>
          </a:xfrm>
        </p:grpSpPr>
        <p:sp>
          <p:nvSpPr>
            <p:cNvPr id="26" name="타원 25">
              <a:extLst>
                <a:ext uri="{FF2B5EF4-FFF2-40B4-BE49-F238E27FC236}">
                  <a16:creationId xmlns:a16="http://schemas.microsoft.com/office/drawing/2014/main" xmlns="" id="{BD2457D8-5DBB-4D99-863F-1855CB93B992}"/>
                </a:ext>
              </a:extLst>
            </p:cNvPr>
            <p:cNvSpPr/>
            <p:nvPr/>
          </p:nvSpPr>
          <p:spPr>
            <a:xfrm>
              <a:off x="5140841" y="2990138"/>
              <a:ext cx="384714" cy="376619"/>
            </a:xfrm>
            <a:prstGeom prst="ellipse">
              <a:avLst/>
            </a:prstGeom>
            <a:solidFill>
              <a:srgbClr val="1382FF">
                <a:alpha val="8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xmlns="" id="{954E8AA3-C787-4B0F-9892-A22A8896F84C}"/>
                </a:ext>
              </a:extLst>
            </p:cNvPr>
            <p:cNvSpPr txBox="1"/>
            <p:nvPr/>
          </p:nvSpPr>
          <p:spPr>
            <a:xfrm>
              <a:off x="5134855" y="3067819"/>
              <a:ext cx="3847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01</a:t>
              </a:r>
              <a:endParaRPr lang="ko-KR" altLang="en-US" sz="14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xmlns="" id="{515412CE-26BC-46BB-889F-0E9C5FFE77B0}"/>
              </a:ext>
            </a:extLst>
          </p:cNvPr>
          <p:cNvGrpSpPr/>
          <p:nvPr/>
        </p:nvGrpSpPr>
        <p:grpSpPr>
          <a:xfrm>
            <a:off x="519692" y="3592692"/>
            <a:ext cx="390700" cy="385458"/>
            <a:chOff x="5134855" y="2990138"/>
            <a:chExt cx="390700" cy="385458"/>
          </a:xfrm>
        </p:grpSpPr>
        <p:sp>
          <p:nvSpPr>
            <p:cNvPr id="31" name="타원 30">
              <a:extLst>
                <a:ext uri="{FF2B5EF4-FFF2-40B4-BE49-F238E27FC236}">
                  <a16:creationId xmlns:a16="http://schemas.microsoft.com/office/drawing/2014/main" xmlns="" id="{5C1BCEFF-CCC4-4C59-BE0D-C42A47730BD0}"/>
                </a:ext>
              </a:extLst>
            </p:cNvPr>
            <p:cNvSpPr/>
            <p:nvPr/>
          </p:nvSpPr>
          <p:spPr>
            <a:xfrm>
              <a:off x="5140841" y="2990138"/>
              <a:ext cx="384714" cy="376619"/>
            </a:xfrm>
            <a:prstGeom prst="ellipse">
              <a:avLst/>
            </a:prstGeom>
            <a:solidFill>
              <a:srgbClr val="1382FF">
                <a:alpha val="8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xmlns="" id="{A8E27BF5-450C-4B23-AFD6-309C5AAFFACF}"/>
                </a:ext>
              </a:extLst>
            </p:cNvPr>
            <p:cNvSpPr txBox="1"/>
            <p:nvPr/>
          </p:nvSpPr>
          <p:spPr>
            <a:xfrm>
              <a:off x="5134855" y="3067819"/>
              <a:ext cx="3847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02</a:t>
              </a:r>
              <a:endParaRPr lang="ko-KR" altLang="en-US" sz="14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56023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87EDE344-97DE-4633-B3FF-048510429625}"/>
              </a:ext>
            </a:extLst>
          </p:cNvPr>
          <p:cNvSpPr txBox="1"/>
          <p:nvPr/>
        </p:nvSpPr>
        <p:spPr>
          <a:xfrm>
            <a:off x="5050679" y="2730141"/>
            <a:ext cx="20906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마이 페이지</a:t>
            </a:r>
            <a:endParaRPr lang="ko-KR" altLang="en-US" sz="3200" b="1" dirty="0">
              <a:solidFill>
                <a:schemeClr val="bg2">
                  <a:lumMod val="2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C6434035-9CDE-4085-9027-643A0A276309}"/>
              </a:ext>
            </a:extLst>
          </p:cNvPr>
          <p:cNvSpPr/>
          <p:nvPr/>
        </p:nvSpPr>
        <p:spPr>
          <a:xfrm>
            <a:off x="378222" y="3383281"/>
            <a:ext cx="11435553" cy="45719"/>
          </a:xfrm>
          <a:prstGeom prst="rect">
            <a:avLst/>
          </a:prstGeom>
          <a:solidFill>
            <a:srgbClr val="1382FF"/>
          </a:solidFill>
          <a:ln w="28575"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3164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9CE944B8-05FB-46CD-AE2B-E2E5B90AC3F3}"/>
              </a:ext>
            </a:extLst>
          </p:cNvPr>
          <p:cNvSpPr/>
          <p:nvPr/>
        </p:nvSpPr>
        <p:spPr>
          <a:xfrm>
            <a:off x="0" y="-2361"/>
            <a:ext cx="12213771" cy="525294"/>
          </a:xfrm>
          <a:prstGeom prst="rect">
            <a:avLst/>
          </a:prstGeom>
          <a:solidFill>
            <a:srgbClr val="1382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143C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32C5A0C5-8E57-47B2-A045-8ACB94024E4C}"/>
              </a:ext>
            </a:extLst>
          </p:cNvPr>
          <p:cNvSpPr/>
          <p:nvPr/>
        </p:nvSpPr>
        <p:spPr>
          <a:xfrm>
            <a:off x="0" y="6340363"/>
            <a:ext cx="12213771" cy="525294"/>
          </a:xfrm>
          <a:prstGeom prst="rect">
            <a:avLst/>
          </a:prstGeom>
          <a:solidFill>
            <a:srgbClr val="FF143C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143C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378223" y="310486"/>
            <a:ext cx="11435553" cy="6237027"/>
          </a:xfrm>
          <a:prstGeom prst="roundRect">
            <a:avLst>
              <a:gd name="adj" fmla="val 1733"/>
            </a:avLst>
          </a:prstGeom>
          <a:solidFill>
            <a:srgbClr val="F8F8F8"/>
          </a:solidFill>
          <a:ln w="28575">
            <a:solidFill>
              <a:srgbClr val="004A68"/>
            </a:solidFill>
          </a:ln>
          <a:effectLst>
            <a:outerShdw blurRad="50800" dist="1524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2800" b="1" spc="6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endParaRPr lang="ko-KR" altLang="en-US" sz="4000" b="1" spc="600" dirty="0">
              <a:solidFill>
                <a:schemeClr val="bg2">
                  <a:lumMod val="2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B6583BCC-6F9B-4165-ABEB-5D4E170757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542" y="1406954"/>
            <a:ext cx="5054664" cy="3253536"/>
          </a:xfrm>
          <a:prstGeom prst="rect">
            <a:avLst/>
          </a:prstGeom>
          <a:ln>
            <a:noFill/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6400178F-2226-423E-923D-86E10EF27250}"/>
              </a:ext>
            </a:extLst>
          </p:cNvPr>
          <p:cNvSpPr txBox="1"/>
          <p:nvPr/>
        </p:nvSpPr>
        <p:spPr>
          <a:xfrm>
            <a:off x="1225504" y="4752874"/>
            <a:ext cx="38960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현재 등급 확인 가능</a:t>
            </a:r>
            <a:endParaRPr lang="en-US" altLang="ko-KR" sz="14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xmlns="" id="{F4A6D51D-0A65-4B97-AC75-AE92E366BE87}"/>
              </a:ext>
            </a:extLst>
          </p:cNvPr>
          <p:cNvSpPr/>
          <p:nvPr/>
        </p:nvSpPr>
        <p:spPr>
          <a:xfrm>
            <a:off x="677542" y="1725961"/>
            <a:ext cx="423671" cy="23065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586F00EB-28C5-4C21-B2F0-97277B8A7881}"/>
              </a:ext>
            </a:extLst>
          </p:cNvPr>
          <p:cNvSpPr txBox="1"/>
          <p:nvPr/>
        </p:nvSpPr>
        <p:spPr>
          <a:xfrm>
            <a:off x="7097282" y="4776447"/>
            <a:ext cx="29856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최종 결제된 주문 내역 확인 가능</a:t>
            </a:r>
            <a:endParaRPr lang="en-US" altLang="ko-KR" sz="14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xmlns="" id="{BF1F0EB2-22F3-4CC1-877B-42F242A00B69}"/>
              </a:ext>
            </a:extLst>
          </p:cNvPr>
          <p:cNvSpPr/>
          <p:nvPr/>
        </p:nvSpPr>
        <p:spPr>
          <a:xfrm>
            <a:off x="6469062" y="1638559"/>
            <a:ext cx="403686" cy="16408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BC3F6F2E-AE16-45FA-95C1-9A5A7959A360}"/>
              </a:ext>
            </a:extLst>
          </p:cNvPr>
          <p:cNvSpPr txBox="1"/>
          <p:nvPr/>
        </p:nvSpPr>
        <p:spPr>
          <a:xfrm>
            <a:off x="520343" y="457454"/>
            <a:ext cx="27952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마이 페이지 </a:t>
            </a:r>
            <a:r>
              <a:rPr lang="en-US" altLang="ko-KR" sz="24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(1/3)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xmlns="" id="{7186526A-D911-4148-A235-B1FE38478ABA}"/>
              </a:ext>
            </a:extLst>
          </p:cNvPr>
          <p:cNvSpPr/>
          <p:nvPr/>
        </p:nvSpPr>
        <p:spPr>
          <a:xfrm flipV="1">
            <a:off x="603469" y="955706"/>
            <a:ext cx="2570036" cy="45719"/>
          </a:xfrm>
          <a:prstGeom prst="rect">
            <a:avLst/>
          </a:prstGeom>
          <a:solidFill>
            <a:srgbClr val="138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1382FF"/>
              </a:solidFill>
            </a:endParaRPr>
          </a:p>
        </p:txBody>
      </p:sp>
      <p:pic>
        <p:nvPicPr>
          <p:cNvPr id="1026" name="Picture 2" descr="C:\Users\82103\Desktop\주문내역 수정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5375" y="1406954"/>
            <a:ext cx="5129442" cy="3253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BDDE1559-41E9-44AE-B07A-89826ED79A6A}"/>
              </a:ext>
            </a:extLst>
          </p:cNvPr>
          <p:cNvSpPr/>
          <p:nvPr/>
        </p:nvSpPr>
        <p:spPr>
          <a:xfrm>
            <a:off x="6469062" y="1617405"/>
            <a:ext cx="335999" cy="22388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87909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9CE944B8-05FB-46CD-AE2B-E2E5B90AC3F3}"/>
              </a:ext>
            </a:extLst>
          </p:cNvPr>
          <p:cNvSpPr/>
          <p:nvPr/>
        </p:nvSpPr>
        <p:spPr>
          <a:xfrm>
            <a:off x="0" y="-2361"/>
            <a:ext cx="12213771" cy="525294"/>
          </a:xfrm>
          <a:prstGeom prst="rect">
            <a:avLst/>
          </a:prstGeom>
          <a:solidFill>
            <a:srgbClr val="1382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143C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32C5A0C5-8E57-47B2-A045-8ACB94024E4C}"/>
              </a:ext>
            </a:extLst>
          </p:cNvPr>
          <p:cNvSpPr/>
          <p:nvPr/>
        </p:nvSpPr>
        <p:spPr>
          <a:xfrm>
            <a:off x="0" y="6340363"/>
            <a:ext cx="12213771" cy="525294"/>
          </a:xfrm>
          <a:prstGeom prst="rect">
            <a:avLst/>
          </a:prstGeom>
          <a:solidFill>
            <a:srgbClr val="FF143C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143C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378223" y="310486"/>
            <a:ext cx="11435553" cy="6237027"/>
          </a:xfrm>
          <a:prstGeom prst="roundRect">
            <a:avLst>
              <a:gd name="adj" fmla="val 1733"/>
            </a:avLst>
          </a:prstGeom>
          <a:solidFill>
            <a:srgbClr val="F8F8F8"/>
          </a:solidFill>
          <a:ln w="28575">
            <a:solidFill>
              <a:srgbClr val="004A68"/>
            </a:solidFill>
          </a:ln>
          <a:effectLst>
            <a:outerShdw blurRad="50800" dist="1524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2800" b="1" spc="6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endParaRPr lang="ko-KR" altLang="en-US" sz="4000" b="1" spc="600" dirty="0">
              <a:solidFill>
                <a:schemeClr val="bg2">
                  <a:lumMod val="2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6400178F-2226-423E-923D-86E10EF27250}"/>
              </a:ext>
            </a:extLst>
          </p:cNvPr>
          <p:cNvSpPr txBox="1"/>
          <p:nvPr/>
        </p:nvSpPr>
        <p:spPr>
          <a:xfrm>
            <a:off x="3617795" y="6061976"/>
            <a:ext cx="49302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1:1 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문의 페이지 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CRUD 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작업</a:t>
            </a:r>
            <a:endParaRPr lang="en-US" altLang="ko-KR" sz="14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xmlns="" id="{ECA95129-E25D-4FDF-B013-0007CC576D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047" y="1579695"/>
            <a:ext cx="3718121" cy="3904011"/>
          </a:xfrm>
          <a:prstGeom prst="rect">
            <a:avLst/>
          </a:prstGeom>
          <a:ln>
            <a:noFill/>
          </a:ln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xmlns="" id="{EC16DAFF-25C7-437F-903B-E32AC461B95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329"/>
          <a:stretch/>
        </p:blipFill>
        <p:spPr>
          <a:xfrm>
            <a:off x="8329413" y="1563508"/>
            <a:ext cx="3366819" cy="3920198"/>
          </a:xfrm>
          <a:prstGeom prst="rect">
            <a:avLst/>
          </a:prstGeom>
          <a:ln>
            <a:noFill/>
          </a:ln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xmlns="" id="{019B59FE-6391-4C13-973F-65DDDFB5FF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5128" y="1579696"/>
            <a:ext cx="3366819" cy="3904010"/>
          </a:xfrm>
          <a:prstGeom prst="rect">
            <a:avLst/>
          </a:prstGeom>
          <a:ln>
            <a:noFill/>
          </a:ln>
        </p:spPr>
      </p:pic>
      <p:sp>
        <p:nvSpPr>
          <p:cNvPr id="18" name="오른쪽 대괄호 17">
            <a:extLst>
              <a:ext uri="{FF2B5EF4-FFF2-40B4-BE49-F238E27FC236}">
                <a16:creationId xmlns:a16="http://schemas.microsoft.com/office/drawing/2014/main" xmlns="" id="{BAE7BEA7-D04D-4EF7-8A78-0F05E4E852DC}"/>
              </a:ext>
            </a:extLst>
          </p:cNvPr>
          <p:cNvSpPr/>
          <p:nvPr/>
        </p:nvSpPr>
        <p:spPr>
          <a:xfrm rot="5400000">
            <a:off x="6098662" y="93311"/>
            <a:ext cx="102375" cy="11092762"/>
          </a:xfrm>
          <a:prstGeom prst="rightBracket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xmlns="" id="{145DD5DA-332A-46FE-B815-11E6BC36FF86}"/>
              </a:ext>
            </a:extLst>
          </p:cNvPr>
          <p:cNvCxnSpPr/>
          <p:nvPr/>
        </p:nvCxnSpPr>
        <p:spPr>
          <a:xfrm>
            <a:off x="6082928" y="5690880"/>
            <a:ext cx="0" cy="30704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6EFF60AB-15DA-459D-9BE0-6C87B3054CC8}"/>
              </a:ext>
            </a:extLst>
          </p:cNvPr>
          <p:cNvSpPr/>
          <p:nvPr/>
        </p:nvSpPr>
        <p:spPr>
          <a:xfrm>
            <a:off x="1515035" y="1768714"/>
            <a:ext cx="294514" cy="27184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3C4A2AD8-1779-4E64-BEF9-F082F0EDF5A4}"/>
              </a:ext>
            </a:extLst>
          </p:cNvPr>
          <p:cNvSpPr txBox="1"/>
          <p:nvPr/>
        </p:nvSpPr>
        <p:spPr>
          <a:xfrm>
            <a:off x="776082" y="1251167"/>
            <a:ext cx="18508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문의 리스트 페이지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4D07CF52-8555-4FE7-ADCD-B148E89DA86B}"/>
              </a:ext>
            </a:extLst>
          </p:cNvPr>
          <p:cNvSpPr txBox="1"/>
          <p:nvPr/>
        </p:nvSpPr>
        <p:spPr>
          <a:xfrm>
            <a:off x="4712099" y="1295692"/>
            <a:ext cx="18508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문의 작성 페이지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87F7FF42-D293-4D4D-B738-37FC73712990}"/>
              </a:ext>
            </a:extLst>
          </p:cNvPr>
          <p:cNvSpPr txBox="1"/>
          <p:nvPr/>
        </p:nvSpPr>
        <p:spPr>
          <a:xfrm>
            <a:off x="8335399" y="1271918"/>
            <a:ext cx="18508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문의 내역 확인 페이지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xmlns="" id="{72105A0F-0DBD-426C-921F-6BD53BE4E153}"/>
              </a:ext>
            </a:extLst>
          </p:cNvPr>
          <p:cNvSpPr/>
          <p:nvPr/>
        </p:nvSpPr>
        <p:spPr>
          <a:xfrm flipV="1">
            <a:off x="603469" y="955706"/>
            <a:ext cx="2570036" cy="45719"/>
          </a:xfrm>
          <a:prstGeom prst="rect">
            <a:avLst/>
          </a:prstGeom>
          <a:solidFill>
            <a:srgbClr val="138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1382FF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35627A92-5939-44D2-AF70-3302DB1448E7}"/>
              </a:ext>
            </a:extLst>
          </p:cNvPr>
          <p:cNvSpPr txBox="1"/>
          <p:nvPr/>
        </p:nvSpPr>
        <p:spPr>
          <a:xfrm>
            <a:off x="520343" y="457454"/>
            <a:ext cx="27952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마이 페이지 </a:t>
            </a:r>
            <a:r>
              <a:rPr lang="en-US" altLang="ko-KR" sz="24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(2/3)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xmlns="" id="{51B06750-984E-466E-A6DE-46D9E82EDA45}"/>
              </a:ext>
            </a:extLst>
          </p:cNvPr>
          <p:cNvGrpSpPr/>
          <p:nvPr/>
        </p:nvGrpSpPr>
        <p:grpSpPr>
          <a:xfrm>
            <a:off x="456056" y="1194237"/>
            <a:ext cx="390700" cy="385458"/>
            <a:chOff x="5134855" y="2990138"/>
            <a:chExt cx="390700" cy="385458"/>
          </a:xfrm>
        </p:grpSpPr>
        <p:sp>
          <p:nvSpPr>
            <p:cNvPr id="26" name="타원 25">
              <a:extLst>
                <a:ext uri="{FF2B5EF4-FFF2-40B4-BE49-F238E27FC236}">
                  <a16:creationId xmlns:a16="http://schemas.microsoft.com/office/drawing/2014/main" xmlns="" id="{E6B0A8E1-3F43-4EB7-9000-8E5FA09C96A4}"/>
                </a:ext>
              </a:extLst>
            </p:cNvPr>
            <p:cNvSpPr/>
            <p:nvPr/>
          </p:nvSpPr>
          <p:spPr>
            <a:xfrm>
              <a:off x="5140841" y="2990138"/>
              <a:ext cx="384714" cy="376619"/>
            </a:xfrm>
            <a:prstGeom prst="ellipse">
              <a:avLst/>
            </a:prstGeom>
            <a:solidFill>
              <a:srgbClr val="1382FF">
                <a:alpha val="8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xmlns="" id="{462734E9-8613-4E90-8D5D-D982E02580DA}"/>
                </a:ext>
              </a:extLst>
            </p:cNvPr>
            <p:cNvSpPr txBox="1"/>
            <p:nvPr/>
          </p:nvSpPr>
          <p:spPr>
            <a:xfrm>
              <a:off x="5134855" y="3067819"/>
              <a:ext cx="3847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01</a:t>
              </a:r>
              <a:endParaRPr lang="ko-KR" altLang="en-US" sz="14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xmlns="" id="{EFAA6B9C-AE31-484A-B04C-9D76CCD59484}"/>
              </a:ext>
            </a:extLst>
          </p:cNvPr>
          <p:cNvGrpSpPr/>
          <p:nvPr/>
        </p:nvGrpSpPr>
        <p:grpSpPr>
          <a:xfrm>
            <a:off x="4327385" y="1247773"/>
            <a:ext cx="397743" cy="376619"/>
            <a:chOff x="5140841" y="2990138"/>
            <a:chExt cx="397743" cy="376619"/>
          </a:xfrm>
        </p:grpSpPr>
        <p:sp>
          <p:nvSpPr>
            <p:cNvPr id="31" name="타원 30">
              <a:extLst>
                <a:ext uri="{FF2B5EF4-FFF2-40B4-BE49-F238E27FC236}">
                  <a16:creationId xmlns:a16="http://schemas.microsoft.com/office/drawing/2014/main" xmlns="" id="{5C89A002-E054-42B0-94B8-08C9A11E111B}"/>
                </a:ext>
              </a:extLst>
            </p:cNvPr>
            <p:cNvSpPr/>
            <p:nvPr/>
          </p:nvSpPr>
          <p:spPr>
            <a:xfrm>
              <a:off x="5140841" y="2990138"/>
              <a:ext cx="384714" cy="376619"/>
            </a:xfrm>
            <a:prstGeom prst="ellipse">
              <a:avLst/>
            </a:prstGeom>
            <a:solidFill>
              <a:srgbClr val="1382FF">
                <a:alpha val="8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xmlns="" id="{DCF542BB-A20C-4A65-897D-85C1BF1A2F32}"/>
                </a:ext>
              </a:extLst>
            </p:cNvPr>
            <p:cNvSpPr txBox="1"/>
            <p:nvPr/>
          </p:nvSpPr>
          <p:spPr>
            <a:xfrm>
              <a:off x="5153870" y="3056819"/>
              <a:ext cx="3847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02</a:t>
              </a:r>
              <a:endParaRPr lang="ko-KR" altLang="en-US" sz="14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xmlns="" id="{2474BCE5-357A-49C2-8626-83F0896CC670}"/>
              </a:ext>
            </a:extLst>
          </p:cNvPr>
          <p:cNvGrpSpPr/>
          <p:nvPr/>
        </p:nvGrpSpPr>
        <p:grpSpPr>
          <a:xfrm>
            <a:off x="7929418" y="1236773"/>
            <a:ext cx="390700" cy="385458"/>
            <a:chOff x="5134855" y="2990138"/>
            <a:chExt cx="390700" cy="385458"/>
          </a:xfrm>
        </p:grpSpPr>
        <p:sp>
          <p:nvSpPr>
            <p:cNvPr id="34" name="타원 33">
              <a:extLst>
                <a:ext uri="{FF2B5EF4-FFF2-40B4-BE49-F238E27FC236}">
                  <a16:creationId xmlns:a16="http://schemas.microsoft.com/office/drawing/2014/main" xmlns="" id="{CA67FB03-AF13-4C61-B8C4-5C1D87F76B6D}"/>
                </a:ext>
              </a:extLst>
            </p:cNvPr>
            <p:cNvSpPr/>
            <p:nvPr/>
          </p:nvSpPr>
          <p:spPr>
            <a:xfrm>
              <a:off x="5140841" y="2990138"/>
              <a:ext cx="384714" cy="376619"/>
            </a:xfrm>
            <a:prstGeom prst="ellipse">
              <a:avLst/>
            </a:prstGeom>
            <a:solidFill>
              <a:srgbClr val="1382FF">
                <a:alpha val="8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xmlns="" id="{A64A04A9-09C6-4AA2-8330-BF9E296F81A1}"/>
                </a:ext>
              </a:extLst>
            </p:cNvPr>
            <p:cNvSpPr txBox="1"/>
            <p:nvPr/>
          </p:nvSpPr>
          <p:spPr>
            <a:xfrm>
              <a:off x="5134855" y="3067819"/>
              <a:ext cx="3847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03</a:t>
              </a:r>
              <a:endParaRPr lang="ko-KR" altLang="en-US" sz="14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47874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9CE944B8-05FB-46CD-AE2B-E2E5B90AC3F3}"/>
              </a:ext>
            </a:extLst>
          </p:cNvPr>
          <p:cNvSpPr/>
          <p:nvPr/>
        </p:nvSpPr>
        <p:spPr>
          <a:xfrm>
            <a:off x="0" y="-2361"/>
            <a:ext cx="12213771" cy="525294"/>
          </a:xfrm>
          <a:prstGeom prst="rect">
            <a:avLst/>
          </a:prstGeom>
          <a:solidFill>
            <a:srgbClr val="1382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143C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32C5A0C5-8E57-47B2-A045-8ACB94024E4C}"/>
              </a:ext>
            </a:extLst>
          </p:cNvPr>
          <p:cNvSpPr/>
          <p:nvPr/>
        </p:nvSpPr>
        <p:spPr>
          <a:xfrm>
            <a:off x="0" y="6340363"/>
            <a:ext cx="12213771" cy="525294"/>
          </a:xfrm>
          <a:prstGeom prst="rect">
            <a:avLst/>
          </a:prstGeom>
          <a:solidFill>
            <a:srgbClr val="FF143C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143C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378223" y="313135"/>
            <a:ext cx="11435553" cy="6237027"/>
          </a:xfrm>
          <a:prstGeom prst="roundRect">
            <a:avLst>
              <a:gd name="adj" fmla="val 1733"/>
            </a:avLst>
          </a:prstGeom>
          <a:solidFill>
            <a:srgbClr val="F8F8F8"/>
          </a:solidFill>
          <a:ln w="28575">
            <a:solidFill>
              <a:srgbClr val="004A68"/>
            </a:solidFill>
          </a:ln>
          <a:effectLst>
            <a:outerShdw blurRad="50800" dist="1524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2800" b="1" spc="6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endParaRPr lang="ko-KR" altLang="en-US" sz="4000" b="1" spc="600" dirty="0">
              <a:solidFill>
                <a:schemeClr val="bg2">
                  <a:lumMod val="2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6400178F-2226-423E-923D-86E10EF27250}"/>
              </a:ext>
            </a:extLst>
          </p:cNvPr>
          <p:cNvSpPr txBox="1"/>
          <p:nvPr/>
        </p:nvSpPr>
        <p:spPr>
          <a:xfrm>
            <a:off x="8317769" y="1341704"/>
            <a:ext cx="389600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정보 수정 전 비밀번호 재확인</a:t>
            </a:r>
            <a:endParaRPr lang="en-US" altLang="ko-KR" sz="14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342900" indent="-342900">
              <a:buAutoNum type="arabicPeriod"/>
            </a:pPr>
            <a:endParaRPr lang="en-US" altLang="ko-KR" sz="14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342900" indent="-342900">
              <a:buAutoNum type="arabicPeriod"/>
            </a:pP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휴대전화번호와 이메일 정보 수정 시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</a:t>
            </a:r>
            <a:b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유효성 검사</a:t>
            </a:r>
            <a:endParaRPr lang="en-US" altLang="ko-KR" sz="14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342900" indent="-342900">
              <a:buAutoNum type="arabicPeriod"/>
            </a:pPr>
            <a:endParaRPr lang="en-US" altLang="ko-KR" sz="14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342900" indent="-342900">
              <a:buAutoNum type="arabicPeriod"/>
            </a:pP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개인정보 수정 및 회원탈퇴 가능</a:t>
            </a:r>
            <a:endParaRPr lang="en-US" altLang="ko-KR" sz="14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xmlns="" id="{C3318968-40AD-487F-A151-50769F994A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656"/>
          <a:stretch/>
        </p:blipFill>
        <p:spPr>
          <a:xfrm>
            <a:off x="546768" y="1876743"/>
            <a:ext cx="3256874" cy="279385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7E83F48A-EE3E-405A-8DD5-4A1EB2223877}"/>
              </a:ext>
            </a:extLst>
          </p:cNvPr>
          <p:cNvSpPr/>
          <p:nvPr/>
        </p:nvSpPr>
        <p:spPr>
          <a:xfrm>
            <a:off x="1966452" y="2068854"/>
            <a:ext cx="356814" cy="26563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xmlns="" id="{A17C29E2-29A7-42E8-92A1-171CDEE7B683}"/>
              </a:ext>
            </a:extLst>
          </p:cNvPr>
          <p:cNvSpPr/>
          <p:nvPr/>
        </p:nvSpPr>
        <p:spPr>
          <a:xfrm flipV="1">
            <a:off x="603469" y="955706"/>
            <a:ext cx="2570036" cy="45719"/>
          </a:xfrm>
          <a:prstGeom prst="rect">
            <a:avLst/>
          </a:prstGeom>
          <a:solidFill>
            <a:srgbClr val="138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1382FF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xmlns="" id="{78F9299C-FAA1-41B4-A513-539112934D12}"/>
              </a:ext>
            </a:extLst>
          </p:cNvPr>
          <p:cNvGrpSpPr/>
          <p:nvPr/>
        </p:nvGrpSpPr>
        <p:grpSpPr>
          <a:xfrm>
            <a:off x="3945463" y="916287"/>
            <a:ext cx="4089881" cy="5098091"/>
            <a:chOff x="4326982" y="815439"/>
            <a:chExt cx="4475444" cy="5578700"/>
          </a:xfrm>
        </p:grpSpPr>
        <p:pic>
          <p:nvPicPr>
            <p:cNvPr id="4" name="그림 3" descr="텍스트이(가) 표시된 사진&#10;&#10;자동 생성된 설명">
              <a:extLst>
                <a:ext uri="{FF2B5EF4-FFF2-40B4-BE49-F238E27FC236}">
                  <a16:creationId xmlns:a16="http://schemas.microsoft.com/office/drawing/2014/main" xmlns="" id="{6BF00468-A229-49EC-8A7C-8668C115422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57129" y="3752463"/>
              <a:ext cx="4433422" cy="2641676"/>
            </a:xfrm>
            <a:prstGeom prst="rect">
              <a:avLst/>
            </a:prstGeom>
            <a:ln>
              <a:noFill/>
            </a:ln>
            <a:effectLst/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xmlns="" id="{DF018F88-2BC2-4B2B-AA07-347B66714B3E}"/>
                </a:ext>
              </a:extLst>
            </p:cNvPr>
            <p:cNvSpPr/>
            <p:nvPr/>
          </p:nvSpPr>
          <p:spPr>
            <a:xfrm>
              <a:off x="4326982" y="815439"/>
              <a:ext cx="4475444" cy="5522275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xmlns="" id="{D4005F00-4FBD-42FB-826B-3BF6D323558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68553" y="843782"/>
              <a:ext cx="4421997" cy="2952024"/>
            </a:xfrm>
            <a:prstGeom prst="rect">
              <a:avLst/>
            </a:prstGeom>
            <a:ln>
              <a:noFill/>
            </a:ln>
            <a:effectLst/>
          </p:spPr>
        </p:pic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xmlns="" id="{F4A6D51D-0A65-4B97-AC75-AE92E366BE87}"/>
              </a:ext>
            </a:extLst>
          </p:cNvPr>
          <p:cNvSpPr/>
          <p:nvPr/>
        </p:nvSpPr>
        <p:spPr>
          <a:xfrm>
            <a:off x="5078644" y="1063559"/>
            <a:ext cx="360276" cy="15169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xmlns="" id="{943302B5-5225-4041-BC68-C1C3F3A053D1}"/>
              </a:ext>
            </a:extLst>
          </p:cNvPr>
          <p:cNvSpPr/>
          <p:nvPr/>
        </p:nvSpPr>
        <p:spPr>
          <a:xfrm>
            <a:off x="5348679" y="5655283"/>
            <a:ext cx="637097" cy="16668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xmlns="" id="{59CE77FE-ED8D-48B8-982B-CD602F7D979D}"/>
              </a:ext>
            </a:extLst>
          </p:cNvPr>
          <p:cNvSpPr/>
          <p:nvPr/>
        </p:nvSpPr>
        <p:spPr>
          <a:xfrm>
            <a:off x="4824730" y="3821876"/>
            <a:ext cx="3199761" cy="78889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xmlns="" id="{259D4DD8-73E6-42FD-80FC-E2B2AC6504F5}"/>
              </a:ext>
            </a:extLst>
          </p:cNvPr>
          <p:cNvSpPr/>
          <p:nvPr/>
        </p:nvSpPr>
        <p:spPr>
          <a:xfrm>
            <a:off x="6052452" y="5655283"/>
            <a:ext cx="637097" cy="16668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xmlns="" id="{75178307-C993-4664-8FAE-5FE75F23FFDF}"/>
              </a:ext>
            </a:extLst>
          </p:cNvPr>
          <p:cNvSpPr/>
          <p:nvPr/>
        </p:nvSpPr>
        <p:spPr>
          <a:xfrm>
            <a:off x="557270" y="3785419"/>
            <a:ext cx="3246372" cy="86181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355F1204-53D2-4B88-953A-25C6A3A65B91}"/>
              </a:ext>
            </a:extLst>
          </p:cNvPr>
          <p:cNvSpPr txBox="1"/>
          <p:nvPr/>
        </p:nvSpPr>
        <p:spPr>
          <a:xfrm>
            <a:off x="520343" y="457454"/>
            <a:ext cx="27952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마이 페이지 </a:t>
            </a:r>
            <a:r>
              <a:rPr lang="en-US" altLang="ko-KR" sz="24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(3/3)</a:t>
            </a: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xmlns="" id="{8ED77ADF-1F6E-4B74-BDD1-45B1E0A054A3}"/>
              </a:ext>
            </a:extLst>
          </p:cNvPr>
          <p:cNvGrpSpPr/>
          <p:nvPr/>
        </p:nvGrpSpPr>
        <p:grpSpPr>
          <a:xfrm>
            <a:off x="404947" y="3467789"/>
            <a:ext cx="390700" cy="385458"/>
            <a:chOff x="5134855" y="2990138"/>
            <a:chExt cx="390700" cy="385458"/>
          </a:xfrm>
        </p:grpSpPr>
        <p:sp>
          <p:nvSpPr>
            <p:cNvPr id="32" name="타원 31">
              <a:extLst>
                <a:ext uri="{FF2B5EF4-FFF2-40B4-BE49-F238E27FC236}">
                  <a16:creationId xmlns:a16="http://schemas.microsoft.com/office/drawing/2014/main" xmlns="" id="{B73B4CCE-0024-41F1-91DD-CE2EC347EC88}"/>
                </a:ext>
              </a:extLst>
            </p:cNvPr>
            <p:cNvSpPr/>
            <p:nvPr/>
          </p:nvSpPr>
          <p:spPr>
            <a:xfrm>
              <a:off x="5140841" y="2990138"/>
              <a:ext cx="384714" cy="376619"/>
            </a:xfrm>
            <a:prstGeom prst="ellipse">
              <a:avLst/>
            </a:prstGeom>
            <a:solidFill>
              <a:srgbClr val="1382FF">
                <a:alpha val="8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xmlns="" id="{AE47E4AD-4D2E-4894-8E22-288A0003B689}"/>
                </a:ext>
              </a:extLst>
            </p:cNvPr>
            <p:cNvSpPr txBox="1"/>
            <p:nvPr/>
          </p:nvSpPr>
          <p:spPr>
            <a:xfrm>
              <a:off x="5134855" y="3067819"/>
              <a:ext cx="3847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01</a:t>
              </a:r>
              <a:endParaRPr lang="ko-KR" altLang="en-US" sz="14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xmlns="" id="{8FFC5B36-4F8A-4383-A8E9-BE70626FFD1A}"/>
              </a:ext>
            </a:extLst>
          </p:cNvPr>
          <p:cNvGrpSpPr/>
          <p:nvPr/>
        </p:nvGrpSpPr>
        <p:grpSpPr>
          <a:xfrm>
            <a:off x="4597210" y="3614042"/>
            <a:ext cx="390700" cy="385458"/>
            <a:chOff x="5134855" y="2990138"/>
            <a:chExt cx="390700" cy="385458"/>
          </a:xfrm>
        </p:grpSpPr>
        <p:sp>
          <p:nvSpPr>
            <p:cNvPr id="36" name="타원 35">
              <a:extLst>
                <a:ext uri="{FF2B5EF4-FFF2-40B4-BE49-F238E27FC236}">
                  <a16:creationId xmlns:a16="http://schemas.microsoft.com/office/drawing/2014/main" xmlns="" id="{F10DA4E4-B9E6-4A72-B5D1-163DEAC74849}"/>
                </a:ext>
              </a:extLst>
            </p:cNvPr>
            <p:cNvSpPr/>
            <p:nvPr/>
          </p:nvSpPr>
          <p:spPr>
            <a:xfrm>
              <a:off x="5140841" y="2990138"/>
              <a:ext cx="384714" cy="376619"/>
            </a:xfrm>
            <a:prstGeom prst="ellipse">
              <a:avLst/>
            </a:prstGeom>
            <a:solidFill>
              <a:srgbClr val="1382FF">
                <a:alpha val="8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xmlns="" id="{F7B165B7-25F7-46FC-AFD3-820918FC717D}"/>
                </a:ext>
              </a:extLst>
            </p:cNvPr>
            <p:cNvSpPr txBox="1"/>
            <p:nvPr/>
          </p:nvSpPr>
          <p:spPr>
            <a:xfrm>
              <a:off x="5134855" y="3067819"/>
              <a:ext cx="3847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02</a:t>
              </a:r>
              <a:endParaRPr lang="ko-KR" altLang="en-US" sz="14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xmlns="" id="{A478434B-6FDB-4D33-8CBB-6517BD23F66E}"/>
              </a:ext>
            </a:extLst>
          </p:cNvPr>
          <p:cNvGrpSpPr/>
          <p:nvPr/>
        </p:nvGrpSpPr>
        <p:grpSpPr>
          <a:xfrm>
            <a:off x="4957979" y="5462554"/>
            <a:ext cx="390700" cy="385458"/>
            <a:chOff x="5134855" y="2990138"/>
            <a:chExt cx="390700" cy="385458"/>
          </a:xfrm>
        </p:grpSpPr>
        <p:sp>
          <p:nvSpPr>
            <p:cNvPr id="40" name="타원 39">
              <a:extLst>
                <a:ext uri="{FF2B5EF4-FFF2-40B4-BE49-F238E27FC236}">
                  <a16:creationId xmlns:a16="http://schemas.microsoft.com/office/drawing/2014/main" xmlns="" id="{A26DBD1C-BA17-4904-993C-C17228E7698E}"/>
                </a:ext>
              </a:extLst>
            </p:cNvPr>
            <p:cNvSpPr/>
            <p:nvPr/>
          </p:nvSpPr>
          <p:spPr>
            <a:xfrm>
              <a:off x="5140841" y="2990138"/>
              <a:ext cx="384714" cy="376619"/>
            </a:xfrm>
            <a:prstGeom prst="ellipse">
              <a:avLst/>
            </a:prstGeom>
            <a:solidFill>
              <a:srgbClr val="1382FF">
                <a:alpha val="8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xmlns="" id="{E564C65F-0BE1-4EA6-B8A1-59BED6026BB9}"/>
                </a:ext>
              </a:extLst>
            </p:cNvPr>
            <p:cNvSpPr txBox="1"/>
            <p:nvPr/>
          </p:nvSpPr>
          <p:spPr>
            <a:xfrm>
              <a:off x="5134855" y="3067819"/>
              <a:ext cx="3847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03</a:t>
              </a:r>
              <a:endParaRPr lang="ko-KR" altLang="en-US" sz="14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75511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C6434035-9CDE-4085-9027-643A0A276309}"/>
              </a:ext>
            </a:extLst>
          </p:cNvPr>
          <p:cNvSpPr/>
          <p:nvPr/>
        </p:nvSpPr>
        <p:spPr>
          <a:xfrm>
            <a:off x="378222" y="3383281"/>
            <a:ext cx="11435553" cy="45719"/>
          </a:xfrm>
          <a:prstGeom prst="rect">
            <a:avLst/>
          </a:prstGeom>
          <a:solidFill>
            <a:srgbClr val="4472C4"/>
          </a:solidFill>
          <a:ln w="28575"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87EDE344-97DE-4633-B3FF-048510429625}"/>
              </a:ext>
            </a:extLst>
          </p:cNvPr>
          <p:cNvSpPr txBox="1"/>
          <p:nvPr/>
        </p:nvSpPr>
        <p:spPr>
          <a:xfrm>
            <a:off x="4812634" y="2798506"/>
            <a:ext cx="25667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프로젝트 개요 </a:t>
            </a:r>
          </a:p>
        </p:txBody>
      </p:sp>
    </p:spTree>
    <p:extLst>
      <p:ext uri="{BB962C8B-B14F-4D97-AF65-F5344CB8AC3E}">
        <p14:creationId xmlns:p14="http://schemas.microsoft.com/office/powerpoint/2010/main" val="4226500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87EDE344-97DE-4633-B3FF-048510429625}"/>
              </a:ext>
            </a:extLst>
          </p:cNvPr>
          <p:cNvSpPr txBox="1"/>
          <p:nvPr/>
        </p:nvSpPr>
        <p:spPr>
          <a:xfrm>
            <a:off x="4633899" y="2721176"/>
            <a:ext cx="29241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주소 등록 페이지</a:t>
            </a:r>
            <a:endParaRPr lang="ko-KR" altLang="en-US" sz="3200" b="1" dirty="0">
              <a:solidFill>
                <a:schemeClr val="bg2">
                  <a:lumMod val="2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C6434035-9CDE-4085-9027-643A0A276309}"/>
              </a:ext>
            </a:extLst>
          </p:cNvPr>
          <p:cNvSpPr/>
          <p:nvPr/>
        </p:nvSpPr>
        <p:spPr>
          <a:xfrm>
            <a:off x="378222" y="3383281"/>
            <a:ext cx="11435553" cy="45719"/>
          </a:xfrm>
          <a:prstGeom prst="rect">
            <a:avLst/>
          </a:prstGeom>
          <a:solidFill>
            <a:srgbClr val="1382FF"/>
          </a:solidFill>
          <a:ln w="28575"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3514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9CE944B8-05FB-46CD-AE2B-E2E5B90AC3F3}"/>
              </a:ext>
            </a:extLst>
          </p:cNvPr>
          <p:cNvSpPr/>
          <p:nvPr/>
        </p:nvSpPr>
        <p:spPr>
          <a:xfrm>
            <a:off x="0" y="-2361"/>
            <a:ext cx="12213771" cy="525294"/>
          </a:xfrm>
          <a:prstGeom prst="rect">
            <a:avLst/>
          </a:prstGeom>
          <a:solidFill>
            <a:srgbClr val="1382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143C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32C5A0C5-8E57-47B2-A045-8ACB94024E4C}"/>
              </a:ext>
            </a:extLst>
          </p:cNvPr>
          <p:cNvSpPr/>
          <p:nvPr/>
        </p:nvSpPr>
        <p:spPr>
          <a:xfrm>
            <a:off x="0" y="6340363"/>
            <a:ext cx="12213771" cy="525294"/>
          </a:xfrm>
          <a:prstGeom prst="rect">
            <a:avLst/>
          </a:prstGeom>
          <a:solidFill>
            <a:srgbClr val="FF143C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143C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378223" y="310486"/>
            <a:ext cx="11435553" cy="6237027"/>
          </a:xfrm>
          <a:prstGeom prst="roundRect">
            <a:avLst>
              <a:gd name="adj" fmla="val 1733"/>
            </a:avLst>
          </a:prstGeom>
          <a:solidFill>
            <a:srgbClr val="F8F8F8"/>
          </a:solidFill>
          <a:ln w="28575">
            <a:solidFill>
              <a:srgbClr val="004A68"/>
            </a:solidFill>
          </a:ln>
          <a:effectLst>
            <a:outerShdw blurRad="50800" dist="1524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2800" b="1" spc="6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endParaRPr lang="ko-KR" altLang="en-US" sz="4000" b="1" spc="600" dirty="0">
              <a:solidFill>
                <a:schemeClr val="bg2">
                  <a:lumMod val="2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pic>
        <p:nvPicPr>
          <p:cNvPr id="14" name="그림 13" descr="텍스트이(가) 표시된 사진&#10;&#10;자동 생성된 설명">
            <a:extLst>
              <a:ext uri="{FF2B5EF4-FFF2-40B4-BE49-F238E27FC236}">
                <a16:creationId xmlns:a16="http://schemas.microsoft.com/office/drawing/2014/main" xmlns="" id="{0FAE5CD1-31AD-40EA-9E40-18BFD856FF7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517" y="1313152"/>
            <a:ext cx="4189267" cy="2319722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xmlns="" id="{0C9012E8-AD8B-47ED-8EC6-DE111A2503B3}"/>
              </a:ext>
            </a:extLst>
          </p:cNvPr>
          <p:cNvSpPr/>
          <p:nvPr/>
        </p:nvSpPr>
        <p:spPr>
          <a:xfrm>
            <a:off x="2474855" y="2284084"/>
            <a:ext cx="608122" cy="16959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0" name="그림 39" descr="텍스트이(가) 표시된 사진&#10;&#10;자동 생성된 설명">
            <a:extLst>
              <a:ext uri="{FF2B5EF4-FFF2-40B4-BE49-F238E27FC236}">
                <a16:creationId xmlns:a16="http://schemas.microsoft.com/office/drawing/2014/main" xmlns="" id="{329AD81D-9F18-4312-97EF-977D7DA9A70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660"/>
          <a:stretch/>
        </p:blipFill>
        <p:spPr>
          <a:xfrm>
            <a:off x="640024" y="3864218"/>
            <a:ext cx="4170760" cy="2319722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6" name="직사각형 35">
            <a:extLst>
              <a:ext uri="{FF2B5EF4-FFF2-40B4-BE49-F238E27FC236}">
                <a16:creationId xmlns:a16="http://schemas.microsoft.com/office/drawing/2014/main" xmlns="" id="{037A510E-0B6E-44CC-A4FA-A8B54E6D0A3D}"/>
              </a:ext>
            </a:extLst>
          </p:cNvPr>
          <p:cNvSpPr/>
          <p:nvPr/>
        </p:nvSpPr>
        <p:spPr>
          <a:xfrm>
            <a:off x="1414031" y="4349403"/>
            <a:ext cx="2366156" cy="42017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FC4CD0B0-A444-462F-A248-4CFE679743CE}"/>
              </a:ext>
            </a:extLst>
          </p:cNvPr>
          <p:cNvSpPr txBox="1"/>
          <p:nvPr/>
        </p:nvSpPr>
        <p:spPr>
          <a:xfrm>
            <a:off x="603468" y="457454"/>
            <a:ext cx="25700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주소 등록 </a:t>
            </a:r>
            <a:r>
              <a:rPr lang="en-US" altLang="ko-KR" sz="28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(1/2)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xmlns="" id="{38F6DA0C-BE60-4992-AB25-AEAC8A1B9BD5}"/>
              </a:ext>
            </a:extLst>
          </p:cNvPr>
          <p:cNvSpPr/>
          <p:nvPr/>
        </p:nvSpPr>
        <p:spPr>
          <a:xfrm flipV="1">
            <a:off x="603469" y="955706"/>
            <a:ext cx="2570036" cy="45719"/>
          </a:xfrm>
          <a:prstGeom prst="rect">
            <a:avLst/>
          </a:prstGeom>
          <a:solidFill>
            <a:srgbClr val="138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1382FF"/>
              </a:solidFill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xmlns="" id="{13DF8039-E440-4B7F-8FB8-E107F6961CA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66" r="6577" b="5663"/>
          <a:stretch/>
        </p:blipFill>
        <p:spPr>
          <a:xfrm>
            <a:off x="5148737" y="1313152"/>
            <a:ext cx="3180543" cy="114891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CF067398-7922-428A-AAD2-6845392533CF}"/>
              </a:ext>
            </a:extLst>
          </p:cNvPr>
          <p:cNvSpPr txBox="1"/>
          <p:nvPr/>
        </p:nvSpPr>
        <p:spPr>
          <a:xfrm>
            <a:off x="8707502" y="1287597"/>
            <a:ext cx="334956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도로명주소 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API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를 이용한 주소 검색</a:t>
            </a:r>
            <a:endParaRPr lang="en-US" altLang="ko-KR" sz="14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342900" indent="-342900">
              <a:buAutoNum type="arabicPeriod"/>
            </a:pPr>
            <a:endParaRPr lang="en-US" altLang="ko-KR" sz="14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342900" indent="-342900">
              <a:buAutoNum type="arabicPeriod"/>
            </a:pP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주소 검색 </a:t>
            </a:r>
            <a:endParaRPr lang="en-US" altLang="ko-KR" sz="14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342900" indent="-342900">
              <a:buAutoNum type="arabicPeriod"/>
            </a:pPr>
            <a:endParaRPr lang="en-US" altLang="ko-KR" sz="14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342900" indent="-342900">
              <a:buAutoNum type="arabicPeriod"/>
            </a:pP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주소 입력 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(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배달주소 등록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)</a:t>
            </a:r>
          </a:p>
          <a:p>
            <a:pPr marL="342900" indent="-342900">
              <a:buAutoNum type="arabicPeriod"/>
            </a:pPr>
            <a:endParaRPr lang="en-US" altLang="ko-KR" sz="14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342900" indent="-342900">
              <a:buAutoNum type="arabicPeriod"/>
            </a:pP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등록된 주소 목록 출력</a:t>
            </a:r>
            <a:endParaRPr lang="en-US" altLang="ko-KR" sz="14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342900" indent="-342900">
              <a:buAutoNum type="arabicPeriod"/>
            </a:pPr>
            <a:endParaRPr lang="en-US" altLang="ko-KR" sz="14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342900" indent="-342900">
              <a:buAutoNum type="arabicPeriod"/>
            </a:pP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Ajax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를 이용한 배달주소 삭제 </a:t>
            </a:r>
            <a:endParaRPr lang="en-US" altLang="ko-KR" sz="14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342900" indent="-342900">
              <a:buAutoNum type="arabicPeriod"/>
            </a:pPr>
            <a:endParaRPr lang="en-US" altLang="ko-KR" sz="14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xmlns="" id="{47809250-D20B-4EB7-A8AC-B49E9DA99F6B}"/>
              </a:ext>
            </a:extLst>
          </p:cNvPr>
          <p:cNvSpPr/>
          <p:nvPr/>
        </p:nvSpPr>
        <p:spPr>
          <a:xfrm>
            <a:off x="2459789" y="5854277"/>
            <a:ext cx="527189" cy="17761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xmlns="" id="{4FB10C28-FC0B-4893-88AD-0478F510ABD9}"/>
              </a:ext>
            </a:extLst>
          </p:cNvPr>
          <p:cNvSpPr/>
          <p:nvPr/>
        </p:nvSpPr>
        <p:spPr>
          <a:xfrm>
            <a:off x="5139483" y="1899710"/>
            <a:ext cx="3189797" cy="56235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xmlns="" id="{65AEC85B-68F5-467E-9342-2D5BF72CB20D}"/>
              </a:ext>
            </a:extLst>
          </p:cNvPr>
          <p:cNvGrpSpPr/>
          <p:nvPr/>
        </p:nvGrpSpPr>
        <p:grpSpPr>
          <a:xfrm>
            <a:off x="2056490" y="2113435"/>
            <a:ext cx="390700" cy="385458"/>
            <a:chOff x="5134855" y="2990138"/>
            <a:chExt cx="390700" cy="385458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xmlns="" id="{26C83203-4067-4D75-A8A8-287EC323BFB8}"/>
                </a:ext>
              </a:extLst>
            </p:cNvPr>
            <p:cNvSpPr/>
            <p:nvPr/>
          </p:nvSpPr>
          <p:spPr>
            <a:xfrm>
              <a:off x="5140841" y="2990138"/>
              <a:ext cx="384714" cy="376619"/>
            </a:xfrm>
            <a:prstGeom prst="ellipse">
              <a:avLst/>
            </a:prstGeom>
            <a:solidFill>
              <a:srgbClr val="1382FF">
                <a:alpha val="8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xmlns="" id="{89CB5070-E6BB-420E-9B0D-0107102EC21E}"/>
                </a:ext>
              </a:extLst>
            </p:cNvPr>
            <p:cNvSpPr txBox="1"/>
            <p:nvPr/>
          </p:nvSpPr>
          <p:spPr>
            <a:xfrm>
              <a:off x="5134855" y="3067819"/>
              <a:ext cx="3847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01</a:t>
              </a:r>
              <a:endParaRPr lang="ko-KR" altLang="en-US" sz="14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xmlns="" id="{1A166A79-B343-4BE6-825B-1717025A7C16}"/>
              </a:ext>
            </a:extLst>
          </p:cNvPr>
          <p:cNvGrpSpPr/>
          <p:nvPr/>
        </p:nvGrpSpPr>
        <p:grpSpPr>
          <a:xfrm>
            <a:off x="1070917" y="4211757"/>
            <a:ext cx="390700" cy="385458"/>
            <a:chOff x="5134855" y="2990138"/>
            <a:chExt cx="390700" cy="385458"/>
          </a:xfrm>
        </p:grpSpPr>
        <p:sp>
          <p:nvSpPr>
            <p:cNvPr id="31" name="타원 30">
              <a:extLst>
                <a:ext uri="{FF2B5EF4-FFF2-40B4-BE49-F238E27FC236}">
                  <a16:creationId xmlns:a16="http://schemas.microsoft.com/office/drawing/2014/main" xmlns="" id="{B362B4EF-10E1-4B4D-9989-F87AE589AB74}"/>
                </a:ext>
              </a:extLst>
            </p:cNvPr>
            <p:cNvSpPr/>
            <p:nvPr/>
          </p:nvSpPr>
          <p:spPr>
            <a:xfrm>
              <a:off x="5140841" y="2990138"/>
              <a:ext cx="384714" cy="376619"/>
            </a:xfrm>
            <a:prstGeom prst="ellipse">
              <a:avLst/>
            </a:prstGeom>
            <a:solidFill>
              <a:srgbClr val="1382FF">
                <a:alpha val="8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xmlns="" id="{FEEB5251-F2BF-4C31-9B47-43A42302986F}"/>
                </a:ext>
              </a:extLst>
            </p:cNvPr>
            <p:cNvSpPr txBox="1"/>
            <p:nvPr/>
          </p:nvSpPr>
          <p:spPr>
            <a:xfrm>
              <a:off x="5134855" y="3067819"/>
              <a:ext cx="3847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02</a:t>
              </a:r>
              <a:endParaRPr lang="ko-KR" altLang="en-US" sz="14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pic>
        <p:nvPicPr>
          <p:cNvPr id="37" name="그림 36" descr="텍스트이(가) 표시된 사진&#10;&#10;자동 생성된 설명">
            <a:extLst>
              <a:ext uri="{FF2B5EF4-FFF2-40B4-BE49-F238E27FC236}">
                <a16:creationId xmlns:a16="http://schemas.microsoft.com/office/drawing/2014/main" xmlns="" id="{2EE7FB72-9680-41C6-8347-E0537590229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790" t="84818" r="1369" b="2260"/>
          <a:stretch/>
        </p:blipFill>
        <p:spPr>
          <a:xfrm>
            <a:off x="5948516" y="3048619"/>
            <a:ext cx="1671484" cy="58425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9" name="그림 38" descr="텍스트이(가) 표시된 사진&#10;&#10;자동 생성된 설명">
            <a:extLst>
              <a:ext uri="{FF2B5EF4-FFF2-40B4-BE49-F238E27FC236}">
                <a16:creationId xmlns:a16="http://schemas.microsoft.com/office/drawing/2014/main" xmlns="" id="{7B707BD0-7AE6-4A64-AE61-15D14517B45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614" b="25584"/>
          <a:stretch/>
        </p:blipFill>
        <p:spPr>
          <a:xfrm>
            <a:off x="5139483" y="4373463"/>
            <a:ext cx="5177503" cy="1746919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7" name="직사각형 46">
            <a:extLst>
              <a:ext uri="{FF2B5EF4-FFF2-40B4-BE49-F238E27FC236}">
                <a16:creationId xmlns:a16="http://schemas.microsoft.com/office/drawing/2014/main" xmlns="" id="{959E2647-F96A-4D6C-9115-EC749FC0FAA3}"/>
              </a:ext>
            </a:extLst>
          </p:cNvPr>
          <p:cNvSpPr/>
          <p:nvPr/>
        </p:nvSpPr>
        <p:spPr>
          <a:xfrm>
            <a:off x="5139482" y="4747922"/>
            <a:ext cx="5177503" cy="81811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xmlns="" id="{86D6D12C-1DED-4044-A157-5C8F7A103BEA}"/>
              </a:ext>
            </a:extLst>
          </p:cNvPr>
          <p:cNvCxnSpPr>
            <a:stCxn id="45" idx="3"/>
            <a:endCxn id="17" idx="1"/>
          </p:cNvCxnSpPr>
          <p:nvPr/>
        </p:nvCxnSpPr>
        <p:spPr>
          <a:xfrm flipV="1">
            <a:off x="2986978" y="2180886"/>
            <a:ext cx="2152505" cy="3762201"/>
          </a:xfrm>
          <a:prstGeom prst="bentConnector3">
            <a:avLst>
              <a:gd name="adj1" fmla="val 91110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그룹 47">
            <a:extLst>
              <a:ext uri="{FF2B5EF4-FFF2-40B4-BE49-F238E27FC236}">
                <a16:creationId xmlns:a16="http://schemas.microsoft.com/office/drawing/2014/main" xmlns="" id="{6E1F60AC-9F5D-4E60-8907-2D19F9842D27}"/>
              </a:ext>
            </a:extLst>
          </p:cNvPr>
          <p:cNvGrpSpPr/>
          <p:nvPr/>
        </p:nvGrpSpPr>
        <p:grpSpPr>
          <a:xfrm>
            <a:off x="4740953" y="3874232"/>
            <a:ext cx="390700" cy="385458"/>
            <a:chOff x="5134855" y="2990138"/>
            <a:chExt cx="390700" cy="385458"/>
          </a:xfrm>
        </p:grpSpPr>
        <p:sp>
          <p:nvSpPr>
            <p:cNvPr id="49" name="타원 48">
              <a:extLst>
                <a:ext uri="{FF2B5EF4-FFF2-40B4-BE49-F238E27FC236}">
                  <a16:creationId xmlns:a16="http://schemas.microsoft.com/office/drawing/2014/main" xmlns="" id="{F0310535-B5F2-4791-B0DD-3F683D6174A0}"/>
                </a:ext>
              </a:extLst>
            </p:cNvPr>
            <p:cNvSpPr/>
            <p:nvPr/>
          </p:nvSpPr>
          <p:spPr>
            <a:xfrm>
              <a:off x="5140841" y="2990138"/>
              <a:ext cx="384714" cy="376619"/>
            </a:xfrm>
            <a:prstGeom prst="ellipse">
              <a:avLst/>
            </a:prstGeom>
            <a:solidFill>
              <a:srgbClr val="1382FF">
                <a:alpha val="8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xmlns="" id="{4821E34F-47AF-4A95-B4C6-4E54DF144E00}"/>
                </a:ext>
              </a:extLst>
            </p:cNvPr>
            <p:cNvSpPr txBox="1"/>
            <p:nvPr/>
          </p:nvSpPr>
          <p:spPr>
            <a:xfrm>
              <a:off x="5134855" y="3067819"/>
              <a:ext cx="3847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03</a:t>
              </a:r>
              <a:endParaRPr lang="ko-KR" altLang="en-US" sz="14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xmlns="" id="{D042CC6B-91B9-4357-9423-8D67AC6A29C2}"/>
              </a:ext>
            </a:extLst>
          </p:cNvPr>
          <p:cNvCxnSpPr>
            <a:cxnSpLocks/>
            <a:stCxn id="17" idx="2"/>
            <a:endCxn id="37" idx="0"/>
          </p:cNvCxnSpPr>
          <p:nvPr/>
        </p:nvCxnSpPr>
        <p:spPr>
          <a:xfrm>
            <a:off x="6734382" y="2462061"/>
            <a:ext cx="49876" cy="58655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그룹 54">
            <a:extLst>
              <a:ext uri="{FF2B5EF4-FFF2-40B4-BE49-F238E27FC236}">
                <a16:creationId xmlns:a16="http://schemas.microsoft.com/office/drawing/2014/main" xmlns="" id="{C9B732D4-4B10-4942-93D2-44ACC2E0B170}"/>
              </a:ext>
            </a:extLst>
          </p:cNvPr>
          <p:cNvGrpSpPr/>
          <p:nvPr/>
        </p:nvGrpSpPr>
        <p:grpSpPr>
          <a:xfrm>
            <a:off x="5072585" y="4523201"/>
            <a:ext cx="390700" cy="385458"/>
            <a:chOff x="5134855" y="2990138"/>
            <a:chExt cx="390700" cy="385458"/>
          </a:xfrm>
        </p:grpSpPr>
        <p:sp>
          <p:nvSpPr>
            <p:cNvPr id="56" name="타원 55">
              <a:extLst>
                <a:ext uri="{FF2B5EF4-FFF2-40B4-BE49-F238E27FC236}">
                  <a16:creationId xmlns:a16="http://schemas.microsoft.com/office/drawing/2014/main" xmlns="" id="{6DEC9BC3-AD4C-49C1-AB62-B1C1CA8CC010}"/>
                </a:ext>
              </a:extLst>
            </p:cNvPr>
            <p:cNvSpPr/>
            <p:nvPr/>
          </p:nvSpPr>
          <p:spPr>
            <a:xfrm>
              <a:off x="5140841" y="2990138"/>
              <a:ext cx="384714" cy="376619"/>
            </a:xfrm>
            <a:prstGeom prst="ellipse">
              <a:avLst/>
            </a:prstGeom>
            <a:solidFill>
              <a:srgbClr val="1382FF">
                <a:alpha val="8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xmlns="" id="{E23F3B81-80D4-45BF-8388-9ECE019BB85F}"/>
                </a:ext>
              </a:extLst>
            </p:cNvPr>
            <p:cNvSpPr txBox="1"/>
            <p:nvPr/>
          </p:nvSpPr>
          <p:spPr>
            <a:xfrm>
              <a:off x="5134855" y="3067819"/>
              <a:ext cx="3847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04</a:t>
              </a:r>
              <a:endParaRPr lang="ko-KR" altLang="en-US" sz="14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xmlns="" id="{4C5CB9B0-DFB7-438E-ABC8-6E79ED0FF248}"/>
              </a:ext>
            </a:extLst>
          </p:cNvPr>
          <p:cNvGrpSpPr/>
          <p:nvPr/>
        </p:nvGrpSpPr>
        <p:grpSpPr>
          <a:xfrm>
            <a:off x="9730936" y="4793890"/>
            <a:ext cx="390700" cy="385458"/>
            <a:chOff x="5134855" y="2990138"/>
            <a:chExt cx="390700" cy="385458"/>
          </a:xfrm>
        </p:grpSpPr>
        <p:sp>
          <p:nvSpPr>
            <p:cNvPr id="59" name="타원 58">
              <a:extLst>
                <a:ext uri="{FF2B5EF4-FFF2-40B4-BE49-F238E27FC236}">
                  <a16:creationId xmlns:a16="http://schemas.microsoft.com/office/drawing/2014/main" xmlns="" id="{29253A8A-80BC-4E4D-89D3-F0C85BB6D054}"/>
                </a:ext>
              </a:extLst>
            </p:cNvPr>
            <p:cNvSpPr/>
            <p:nvPr/>
          </p:nvSpPr>
          <p:spPr>
            <a:xfrm>
              <a:off x="5140841" y="2990138"/>
              <a:ext cx="384714" cy="376619"/>
            </a:xfrm>
            <a:prstGeom prst="ellipse">
              <a:avLst/>
            </a:prstGeom>
            <a:solidFill>
              <a:srgbClr val="1382FF">
                <a:alpha val="8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xmlns="" id="{686DF775-71E0-4D09-8B0C-93F5FE9977F4}"/>
                </a:ext>
              </a:extLst>
            </p:cNvPr>
            <p:cNvSpPr txBox="1"/>
            <p:nvPr/>
          </p:nvSpPr>
          <p:spPr>
            <a:xfrm>
              <a:off x="5134855" y="3067819"/>
              <a:ext cx="3847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05</a:t>
              </a:r>
              <a:endParaRPr lang="ko-KR" altLang="en-US" sz="14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76187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9CE944B8-05FB-46CD-AE2B-E2E5B90AC3F3}"/>
              </a:ext>
            </a:extLst>
          </p:cNvPr>
          <p:cNvSpPr/>
          <p:nvPr/>
        </p:nvSpPr>
        <p:spPr>
          <a:xfrm>
            <a:off x="0" y="-2361"/>
            <a:ext cx="12213771" cy="525294"/>
          </a:xfrm>
          <a:prstGeom prst="rect">
            <a:avLst/>
          </a:prstGeom>
          <a:solidFill>
            <a:srgbClr val="1382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143C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32C5A0C5-8E57-47B2-A045-8ACB94024E4C}"/>
              </a:ext>
            </a:extLst>
          </p:cNvPr>
          <p:cNvSpPr/>
          <p:nvPr/>
        </p:nvSpPr>
        <p:spPr>
          <a:xfrm>
            <a:off x="0" y="6340363"/>
            <a:ext cx="12213771" cy="525294"/>
          </a:xfrm>
          <a:prstGeom prst="rect">
            <a:avLst/>
          </a:prstGeom>
          <a:solidFill>
            <a:srgbClr val="FF143C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143C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378223" y="310486"/>
            <a:ext cx="11435553" cy="6237027"/>
          </a:xfrm>
          <a:prstGeom prst="roundRect">
            <a:avLst>
              <a:gd name="adj" fmla="val 1733"/>
            </a:avLst>
          </a:prstGeom>
          <a:solidFill>
            <a:srgbClr val="F8F8F8"/>
          </a:solidFill>
          <a:ln w="28575">
            <a:solidFill>
              <a:srgbClr val="004A68"/>
            </a:solidFill>
          </a:ln>
          <a:effectLst>
            <a:outerShdw blurRad="50800" dist="1524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altLang="ko-KR" sz="28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FE48FD43-5553-4131-AC4E-BC12A0134914}"/>
              </a:ext>
            </a:extLst>
          </p:cNvPr>
          <p:cNvSpPr txBox="1"/>
          <p:nvPr/>
        </p:nvSpPr>
        <p:spPr>
          <a:xfrm>
            <a:off x="6274001" y="1175567"/>
            <a:ext cx="49302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실제로 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DB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에 보내지는 파라미터 값 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=&gt;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en-US" altLang="ko-KR" sz="14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roadFullAddr</a:t>
            </a:r>
            <a:endParaRPr lang="en-US" altLang="ko-KR" sz="14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902739B1-0C2E-4ED3-A5D7-7BEF2A4061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036" y="1550761"/>
            <a:ext cx="5492532" cy="3217884"/>
          </a:xfrm>
          <a:prstGeom prst="rect">
            <a:avLst/>
          </a:prstGeom>
        </p:spPr>
      </p:pic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xmlns="" id="{20B5B5B3-85B3-4A4D-B13C-D73FACF391F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59" t="-1065" r="1059" b="83566"/>
          <a:stretch/>
        </p:blipFill>
        <p:spPr>
          <a:xfrm>
            <a:off x="6223239" y="1520102"/>
            <a:ext cx="5332723" cy="649759"/>
          </a:xfrm>
          <a:prstGeom prst="rect">
            <a:avLst/>
          </a:prstGeom>
        </p:spPr>
      </p:pic>
      <p:pic>
        <p:nvPicPr>
          <p:cNvPr id="15" name="그림 14" descr="텍스트이(가) 표시된 사진&#10;&#10;자동 생성된 설명">
            <a:extLst>
              <a:ext uri="{FF2B5EF4-FFF2-40B4-BE49-F238E27FC236}">
                <a16:creationId xmlns:a16="http://schemas.microsoft.com/office/drawing/2014/main" xmlns="" id="{D572A1D9-4B9C-4A73-AE01-3B1877687F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4000" y="2381196"/>
            <a:ext cx="5281963" cy="3641023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xmlns="" id="{227B1D82-8084-493D-BDED-08BB4F8664A2}"/>
              </a:ext>
            </a:extLst>
          </p:cNvPr>
          <p:cNvSpPr/>
          <p:nvPr/>
        </p:nvSpPr>
        <p:spPr>
          <a:xfrm>
            <a:off x="6506790" y="1995118"/>
            <a:ext cx="3856409" cy="17474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35987782-6F87-4E08-8027-300220C8FCE2}"/>
              </a:ext>
            </a:extLst>
          </p:cNvPr>
          <p:cNvSpPr txBox="1"/>
          <p:nvPr/>
        </p:nvSpPr>
        <p:spPr>
          <a:xfrm>
            <a:off x="603468" y="457454"/>
            <a:ext cx="25700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주소 등록 </a:t>
            </a:r>
            <a:r>
              <a:rPr lang="en-US" altLang="ko-KR" sz="28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(2/2)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xmlns="" id="{1AFB5F71-8064-44C7-B6CD-C32395DB4371}"/>
              </a:ext>
            </a:extLst>
          </p:cNvPr>
          <p:cNvSpPr/>
          <p:nvPr/>
        </p:nvSpPr>
        <p:spPr>
          <a:xfrm flipV="1">
            <a:off x="603469" y="955706"/>
            <a:ext cx="2570036" cy="45719"/>
          </a:xfrm>
          <a:prstGeom prst="rect">
            <a:avLst/>
          </a:prstGeom>
          <a:solidFill>
            <a:srgbClr val="138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1382FF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3746C569-FF4B-411D-84E7-A00145213E12}"/>
              </a:ext>
            </a:extLst>
          </p:cNvPr>
          <p:cNvSpPr txBox="1"/>
          <p:nvPr/>
        </p:nvSpPr>
        <p:spPr>
          <a:xfrm>
            <a:off x="734227" y="1249948"/>
            <a:ext cx="49302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도로명 주소 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API 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이용</a:t>
            </a:r>
            <a:endParaRPr lang="en-US" altLang="ko-KR" sz="14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02974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87EDE344-97DE-4633-B3FF-048510429625}"/>
              </a:ext>
            </a:extLst>
          </p:cNvPr>
          <p:cNvSpPr txBox="1"/>
          <p:nvPr/>
        </p:nvSpPr>
        <p:spPr>
          <a:xfrm>
            <a:off x="4244369" y="2729680"/>
            <a:ext cx="37032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배달</a:t>
            </a:r>
            <a:r>
              <a:rPr lang="en-US" altLang="ko-KR" sz="3200" b="1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/</a:t>
            </a:r>
            <a:r>
              <a:rPr lang="ko-KR" altLang="en-US" sz="3200" b="1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포장 주문페이지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C6434035-9CDE-4085-9027-643A0A276309}"/>
              </a:ext>
            </a:extLst>
          </p:cNvPr>
          <p:cNvSpPr/>
          <p:nvPr/>
        </p:nvSpPr>
        <p:spPr>
          <a:xfrm>
            <a:off x="378222" y="3383281"/>
            <a:ext cx="11435553" cy="45719"/>
          </a:xfrm>
          <a:prstGeom prst="rect">
            <a:avLst/>
          </a:prstGeom>
          <a:solidFill>
            <a:srgbClr val="1382FF"/>
          </a:solidFill>
          <a:ln w="28575"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9748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9CE944B8-05FB-46CD-AE2B-E2E5B90AC3F3}"/>
              </a:ext>
            </a:extLst>
          </p:cNvPr>
          <p:cNvSpPr/>
          <p:nvPr/>
        </p:nvSpPr>
        <p:spPr>
          <a:xfrm>
            <a:off x="0" y="-2361"/>
            <a:ext cx="12213771" cy="525294"/>
          </a:xfrm>
          <a:prstGeom prst="rect">
            <a:avLst/>
          </a:prstGeom>
          <a:solidFill>
            <a:srgbClr val="1382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143C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32C5A0C5-8E57-47B2-A045-8ACB94024E4C}"/>
              </a:ext>
            </a:extLst>
          </p:cNvPr>
          <p:cNvSpPr/>
          <p:nvPr/>
        </p:nvSpPr>
        <p:spPr>
          <a:xfrm>
            <a:off x="0" y="6340363"/>
            <a:ext cx="12213771" cy="525294"/>
          </a:xfrm>
          <a:prstGeom prst="rect">
            <a:avLst/>
          </a:prstGeom>
          <a:solidFill>
            <a:srgbClr val="FF143C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143C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378223" y="310486"/>
            <a:ext cx="11435553" cy="6237027"/>
          </a:xfrm>
          <a:prstGeom prst="roundRect">
            <a:avLst>
              <a:gd name="adj" fmla="val 1733"/>
            </a:avLst>
          </a:prstGeom>
          <a:solidFill>
            <a:srgbClr val="F8F8F8"/>
          </a:solidFill>
          <a:ln w="28575">
            <a:solidFill>
              <a:srgbClr val="004A68"/>
            </a:solidFill>
          </a:ln>
          <a:effectLst>
            <a:outerShdw blurRad="50800" dist="1524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2800" b="1" spc="6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endParaRPr lang="ko-KR" altLang="en-US" sz="4000" b="1" spc="600" dirty="0">
              <a:solidFill>
                <a:schemeClr val="bg2">
                  <a:lumMod val="2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A4BB09A3-7A9B-470B-8371-DC89486A2A40}"/>
              </a:ext>
            </a:extLst>
          </p:cNvPr>
          <p:cNvSpPr txBox="1"/>
          <p:nvPr/>
        </p:nvSpPr>
        <p:spPr>
          <a:xfrm>
            <a:off x="603468" y="457454"/>
            <a:ext cx="3526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배달</a:t>
            </a:r>
            <a:r>
              <a:rPr lang="en-US" altLang="ko-KR" sz="28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/</a:t>
            </a:r>
            <a:r>
              <a:rPr lang="ko-KR" altLang="en-US" sz="28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포장 주문 페이지  </a:t>
            </a:r>
            <a:endParaRPr lang="en-US" altLang="ko-KR" sz="28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xmlns="" id="{A7FB4CF5-1082-47AE-A9D9-BC6E1DB340BF}"/>
              </a:ext>
            </a:extLst>
          </p:cNvPr>
          <p:cNvSpPr/>
          <p:nvPr/>
        </p:nvSpPr>
        <p:spPr>
          <a:xfrm flipV="1">
            <a:off x="603468" y="955704"/>
            <a:ext cx="3408093" cy="45719"/>
          </a:xfrm>
          <a:prstGeom prst="rect">
            <a:avLst/>
          </a:prstGeom>
          <a:solidFill>
            <a:srgbClr val="138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1382FF"/>
              </a:solidFill>
            </a:endParaRPr>
          </a:p>
        </p:txBody>
      </p:sp>
      <p:pic>
        <p:nvPicPr>
          <p:cNvPr id="1029" name="Picture 5">
            <a:extLst>
              <a:ext uri="{FF2B5EF4-FFF2-40B4-BE49-F238E27FC236}">
                <a16:creationId xmlns:a16="http://schemas.microsoft.com/office/drawing/2014/main" xmlns="" id="{D0520C38-BF27-4C30-B4F9-80933C2EB8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10" b="6691"/>
          <a:stretch/>
        </p:blipFill>
        <p:spPr bwMode="auto">
          <a:xfrm>
            <a:off x="559830" y="1259126"/>
            <a:ext cx="5339908" cy="2327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>
            <a:extLst>
              <a:ext uri="{FF2B5EF4-FFF2-40B4-BE49-F238E27FC236}">
                <a16:creationId xmlns:a16="http://schemas.microsoft.com/office/drawing/2014/main" xmlns="" id="{8F01F741-C942-4F22-B446-FD7D910151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87" b="6759"/>
          <a:stretch/>
        </p:blipFill>
        <p:spPr bwMode="auto">
          <a:xfrm>
            <a:off x="6095999" y="1246717"/>
            <a:ext cx="5492531" cy="2355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B5983C4E-A714-4359-815B-2F300FED3503}"/>
              </a:ext>
            </a:extLst>
          </p:cNvPr>
          <p:cNvSpPr txBox="1"/>
          <p:nvPr/>
        </p:nvSpPr>
        <p:spPr>
          <a:xfrm>
            <a:off x="2730914" y="3632961"/>
            <a:ext cx="11695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i="0" u="none" strike="noStrike" dirty="0" err="1"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delivery.jsp</a:t>
            </a:r>
            <a:endParaRPr lang="en-US" altLang="ko-KR" sz="1400" b="0" dirty="0">
              <a:effectLst/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EFF55D2D-8086-44F8-9A3B-900D323D0808}"/>
              </a:ext>
            </a:extLst>
          </p:cNvPr>
          <p:cNvSpPr txBox="1"/>
          <p:nvPr/>
        </p:nvSpPr>
        <p:spPr>
          <a:xfrm>
            <a:off x="8086174" y="3632962"/>
            <a:ext cx="16637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i="0" u="none" strike="noStrike" dirty="0" err="1"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deliveryAfter.jsp</a:t>
            </a:r>
            <a:endParaRPr lang="en-US" altLang="ko-KR" sz="1400" b="0" dirty="0">
              <a:effectLst/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C383D9EC-7D5D-4B65-939D-7BDA0436BC5A}"/>
              </a:ext>
            </a:extLst>
          </p:cNvPr>
          <p:cNvSpPr/>
          <p:nvPr/>
        </p:nvSpPr>
        <p:spPr>
          <a:xfrm>
            <a:off x="6106885" y="1997817"/>
            <a:ext cx="5357528" cy="639097"/>
          </a:xfrm>
          <a:prstGeom prst="rect">
            <a:avLst/>
          </a:prstGeom>
          <a:solidFill>
            <a:schemeClr val="accent3">
              <a:alpha val="4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33" name="Picture 9">
            <a:extLst>
              <a:ext uri="{FF2B5EF4-FFF2-40B4-BE49-F238E27FC236}">
                <a16:creationId xmlns:a16="http://schemas.microsoft.com/office/drawing/2014/main" xmlns="" id="{5B1C3F3A-9945-44EF-9975-F38D935D87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85" b="16155"/>
          <a:stretch/>
        </p:blipFill>
        <p:spPr bwMode="auto">
          <a:xfrm>
            <a:off x="603468" y="4064418"/>
            <a:ext cx="5296270" cy="2045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0E8678FC-6945-4643-906A-7745F50DF0A8}"/>
              </a:ext>
            </a:extLst>
          </p:cNvPr>
          <p:cNvSpPr txBox="1"/>
          <p:nvPr/>
        </p:nvSpPr>
        <p:spPr>
          <a:xfrm>
            <a:off x="2730914" y="6147688"/>
            <a:ext cx="116958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i="0" u="none" strike="noStrike" dirty="0" err="1"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pickup.jsp</a:t>
            </a:r>
            <a:endParaRPr lang="en-US" altLang="ko-KR" sz="1400" dirty="0">
              <a:effectLst/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/>
            </a:r>
            <a:b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endParaRPr lang="en-US" altLang="ko-KR" sz="1400" dirty="0">
              <a:effectLst/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pic>
        <p:nvPicPr>
          <p:cNvPr id="1035" name="Picture 11">
            <a:extLst>
              <a:ext uri="{FF2B5EF4-FFF2-40B4-BE49-F238E27FC236}">
                <a16:creationId xmlns:a16="http://schemas.microsoft.com/office/drawing/2014/main" xmlns="" id="{910F3842-5455-486B-8BE8-39FBE10A3B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4982" y="4064418"/>
            <a:ext cx="5463550" cy="2045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B1ADFF45-5B43-4072-BC27-B620023BBEBF}"/>
              </a:ext>
            </a:extLst>
          </p:cNvPr>
          <p:cNvSpPr txBox="1"/>
          <p:nvPr/>
        </p:nvSpPr>
        <p:spPr>
          <a:xfrm>
            <a:off x="8291497" y="6172262"/>
            <a:ext cx="14584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i="0" u="none" strike="noStrike" dirty="0" err="1"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pickupAfter.jsp</a:t>
            </a:r>
            <a:endParaRPr lang="en-US" altLang="ko-KR" sz="1400" dirty="0">
              <a:effectLst/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41517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9CE944B8-05FB-46CD-AE2B-E2E5B90AC3F3}"/>
              </a:ext>
            </a:extLst>
          </p:cNvPr>
          <p:cNvSpPr/>
          <p:nvPr/>
        </p:nvSpPr>
        <p:spPr>
          <a:xfrm>
            <a:off x="0" y="-2361"/>
            <a:ext cx="12213771" cy="525294"/>
          </a:xfrm>
          <a:prstGeom prst="rect">
            <a:avLst/>
          </a:prstGeom>
          <a:solidFill>
            <a:srgbClr val="1382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143C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32C5A0C5-8E57-47B2-A045-8ACB94024E4C}"/>
              </a:ext>
            </a:extLst>
          </p:cNvPr>
          <p:cNvSpPr/>
          <p:nvPr/>
        </p:nvSpPr>
        <p:spPr>
          <a:xfrm>
            <a:off x="0" y="6340363"/>
            <a:ext cx="12213771" cy="525294"/>
          </a:xfrm>
          <a:prstGeom prst="rect">
            <a:avLst/>
          </a:prstGeom>
          <a:solidFill>
            <a:srgbClr val="FF143C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143C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378223" y="310486"/>
            <a:ext cx="11435553" cy="6237027"/>
          </a:xfrm>
          <a:prstGeom prst="roundRect">
            <a:avLst>
              <a:gd name="adj" fmla="val 1733"/>
            </a:avLst>
          </a:prstGeom>
          <a:solidFill>
            <a:srgbClr val="F8F8F8"/>
          </a:solidFill>
          <a:ln w="28575">
            <a:solidFill>
              <a:srgbClr val="004A68"/>
            </a:solidFill>
          </a:ln>
          <a:effectLst>
            <a:outerShdw blurRad="50800" dist="1524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2800" b="1" spc="6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endParaRPr lang="ko-KR" altLang="en-US" sz="4000" b="1" spc="600" dirty="0">
              <a:solidFill>
                <a:schemeClr val="bg2">
                  <a:lumMod val="2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A4BB09A3-7A9B-470B-8371-DC89486A2A40}"/>
              </a:ext>
            </a:extLst>
          </p:cNvPr>
          <p:cNvSpPr txBox="1"/>
          <p:nvPr/>
        </p:nvSpPr>
        <p:spPr>
          <a:xfrm>
            <a:off x="603468" y="457454"/>
            <a:ext cx="25700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포장 주문</a:t>
            </a:r>
            <a:endParaRPr lang="en-US" altLang="ko-KR" sz="28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xmlns="" id="{A7FB4CF5-1082-47AE-A9D9-BC6E1DB340BF}"/>
              </a:ext>
            </a:extLst>
          </p:cNvPr>
          <p:cNvSpPr/>
          <p:nvPr/>
        </p:nvSpPr>
        <p:spPr>
          <a:xfrm flipV="1">
            <a:off x="603469" y="955706"/>
            <a:ext cx="2570036" cy="45719"/>
          </a:xfrm>
          <a:prstGeom prst="rect">
            <a:avLst/>
          </a:prstGeom>
          <a:solidFill>
            <a:srgbClr val="138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1382FF"/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xmlns="" id="{134A606B-D332-4ABE-9263-C83DCF6CB4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8" t="38170" r="2797" b="27550"/>
          <a:stretch/>
        </p:blipFill>
        <p:spPr bwMode="auto">
          <a:xfrm>
            <a:off x="641428" y="1210358"/>
            <a:ext cx="5683046" cy="11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xmlns="" id="{0D511B3B-42D6-4CD1-80DB-014D7E52FE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466" y="2587888"/>
            <a:ext cx="5683045" cy="3812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D50294AE-0365-49FF-A576-78C7943E8A61}"/>
              </a:ext>
            </a:extLst>
          </p:cNvPr>
          <p:cNvSpPr/>
          <p:nvPr/>
        </p:nvSpPr>
        <p:spPr>
          <a:xfrm>
            <a:off x="3162464" y="1776956"/>
            <a:ext cx="855407" cy="34078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xmlns="" id="{2C183295-8E35-4DD7-AFEE-909EA08DDD4B}"/>
              </a:ext>
            </a:extLst>
          </p:cNvPr>
          <p:cNvGrpSpPr/>
          <p:nvPr/>
        </p:nvGrpSpPr>
        <p:grpSpPr>
          <a:xfrm>
            <a:off x="3132883" y="2133946"/>
            <a:ext cx="390700" cy="385458"/>
            <a:chOff x="5134855" y="2990138"/>
            <a:chExt cx="390700" cy="385458"/>
          </a:xfrm>
        </p:grpSpPr>
        <p:sp>
          <p:nvSpPr>
            <p:cNvPr id="14" name="타원 13">
              <a:extLst>
                <a:ext uri="{FF2B5EF4-FFF2-40B4-BE49-F238E27FC236}">
                  <a16:creationId xmlns:a16="http://schemas.microsoft.com/office/drawing/2014/main" xmlns="" id="{69330872-6184-474A-B252-754373048714}"/>
                </a:ext>
              </a:extLst>
            </p:cNvPr>
            <p:cNvSpPr/>
            <p:nvPr/>
          </p:nvSpPr>
          <p:spPr>
            <a:xfrm>
              <a:off x="5140841" y="2990138"/>
              <a:ext cx="384714" cy="376619"/>
            </a:xfrm>
            <a:prstGeom prst="ellipse">
              <a:avLst/>
            </a:prstGeom>
            <a:solidFill>
              <a:srgbClr val="1382FF">
                <a:alpha val="8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xmlns="" id="{C9336000-7349-4492-858D-D8FF31AA342D}"/>
                </a:ext>
              </a:extLst>
            </p:cNvPr>
            <p:cNvSpPr txBox="1"/>
            <p:nvPr/>
          </p:nvSpPr>
          <p:spPr>
            <a:xfrm>
              <a:off x="5134855" y="3067819"/>
              <a:ext cx="3847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01</a:t>
              </a:r>
              <a:endParaRPr lang="ko-KR" altLang="en-US" sz="14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EFBF25B1-959B-4D33-81C8-EC8461E3C749}"/>
              </a:ext>
            </a:extLst>
          </p:cNvPr>
          <p:cNvSpPr/>
          <p:nvPr/>
        </p:nvSpPr>
        <p:spPr>
          <a:xfrm>
            <a:off x="603466" y="2587888"/>
            <a:ext cx="5683045" cy="383787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53E7BB0D-99BA-4F0E-8DB6-2638273FE38A}"/>
              </a:ext>
            </a:extLst>
          </p:cNvPr>
          <p:cNvSpPr txBox="1"/>
          <p:nvPr/>
        </p:nvSpPr>
        <p:spPr>
          <a:xfrm>
            <a:off x="6761897" y="1203743"/>
            <a:ext cx="52771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400" b="0" i="0" u="none" strike="noStrike" dirty="0"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버튼 </a:t>
            </a:r>
            <a:r>
              <a:rPr lang="ko-KR" altLang="en-US" sz="1400" b="0" i="0" u="none" strike="noStrike" dirty="0" err="1"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클릭시</a:t>
            </a:r>
            <a:r>
              <a:rPr lang="en-US" altLang="ko-KR" sz="1400" b="0" i="0" u="none" strike="noStrike" dirty="0"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1400" b="0" i="0" u="none" strike="noStrike" dirty="0"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같은 페이지에서 </a:t>
            </a:r>
            <a:r>
              <a:rPr lang="ko-KR" altLang="en-US" sz="1400" b="0" i="0" u="none" strike="noStrike" dirty="0" err="1"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모달창</a:t>
            </a:r>
            <a:r>
              <a:rPr lang="ko-KR" altLang="en-US" sz="1400" b="0" i="0" u="none" strike="noStrike" dirty="0"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으로 띄워서 </a:t>
            </a:r>
            <a:endParaRPr lang="en-US" altLang="ko-KR" sz="1400" b="0" i="0" u="none" strike="noStrike" dirty="0">
              <a:effectLst/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      </a:t>
            </a:r>
            <a:r>
              <a:rPr lang="ko-KR" altLang="en-US" sz="1400" b="0" i="0" u="none" strike="noStrike" dirty="0" err="1"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카카오맵이</a:t>
            </a:r>
            <a:r>
              <a:rPr lang="ko-KR" altLang="en-US" sz="1400" b="0" i="0" u="none" strike="noStrike" dirty="0"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바로 보이게 함</a:t>
            </a:r>
            <a:r>
              <a:rPr lang="en-US" altLang="ko-KR" sz="1400" b="0" i="0" u="none" strike="noStrike" dirty="0"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 </a:t>
            </a:r>
            <a:endParaRPr lang="en-US" altLang="ko-KR" sz="14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xmlns="" id="{48EAA821-D64B-4465-A1AA-E19BCD637D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9718" y="1911724"/>
            <a:ext cx="5089259" cy="2478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xmlns="" id="{1DAA7B2A-4792-4AAA-AF5A-B3348C830014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3590168" y="2117742"/>
            <a:ext cx="0" cy="47014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3516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9CE944B8-05FB-46CD-AE2B-E2E5B90AC3F3}"/>
              </a:ext>
            </a:extLst>
          </p:cNvPr>
          <p:cNvSpPr/>
          <p:nvPr/>
        </p:nvSpPr>
        <p:spPr>
          <a:xfrm>
            <a:off x="0" y="-2361"/>
            <a:ext cx="12213771" cy="525294"/>
          </a:xfrm>
          <a:prstGeom prst="rect">
            <a:avLst/>
          </a:prstGeom>
          <a:solidFill>
            <a:srgbClr val="1382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143C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32C5A0C5-8E57-47B2-A045-8ACB94024E4C}"/>
              </a:ext>
            </a:extLst>
          </p:cNvPr>
          <p:cNvSpPr/>
          <p:nvPr/>
        </p:nvSpPr>
        <p:spPr>
          <a:xfrm>
            <a:off x="0" y="6340363"/>
            <a:ext cx="12213771" cy="525294"/>
          </a:xfrm>
          <a:prstGeom prst="rect">
            <a:avLst/>
          </a:prstGeom>
          <a:solidFill>
            <a:srgbClr val="FF143C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143C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378223" y="310486"/>
            <a:ext cx="11435553" cy="6237027"/>
          </a:xfrm>
          <a:prstGeom prst="roundRect">
            <a:avLst>
              <a:gd name="adj" fmla="val 1733"/>
            </a:avLst>
          </a:prstGeom>
          <a:solidFill>
            <a:srgbClr val="F8F8F8"/>
          </a:solidFill>
          <a:ln w="28575">
            <a:solidFill>
              <a:srgbClr val="004A68"/>
            </a:solidFill>
          </a:ln>
          <a:effectLst>
            <a:outerShdw blurRad="50800" dist="1524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2800" b="1" spc="6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endParaRPr lang="ko-KR" altLang="en-US" sz="4000" b="1" spc="600" dirty="0">
              <a:solidFill>
                <a:schemeClr val="bg2">
                  <a:lumMod val="2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A4BB09A3-7A9B-470B-8371-DC89486A2A40}"/>
              </a:ext>
            </a:extLst>
          </p:cNvPr>
          <p:cNvSpPr txBox="1"/>
          <p:nvPr/>
        </p:nvSpPr>
        <p:spPr>
          <a:xfrm>
            <a:off x="603468" y="457454"/>
            <a:ext cx="25700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포장 주문</a:t>
            </a:r>
            <a:endParaRPr lang="en-US" altLang="ko-KR" sz="28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xmlns="" id="{A7FB4CF5-1082-47AE-A9D9-BC6E1DB340BF}"/>
              </a:ext>
            </a:extLst>
          </p:cNvPr>
          <p:cNvSpPr/>
          <p:nvPr/>
        </p:nvSpPr>
        <p:spPr>
          <a:xfrm flipV="1">
            <a:off x="603469" y="955706"/>
            <a:ext cx="2570036" cy="45719"/>
          </a:xfrm>
          <a:prstGeom prst="rect">
            <a:avLst/>
          </a:prstGeom>
          <a:solidFill>
            <a:srgbClr val="138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1382FF"/>
              </a:solidFill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50E4960-8ECB-4293-B403-DD7DF189A8DA}"/>
              </a:ext>
            </a:extLst>
          </p:cNvPr>
          <p:cNvGrpSpPr/>
          <p:nvPr/>
        </p:nvGrpSpPr>
        <p:grpSpPr>
          <a:xfrm>
            <a:off x="2256999" y="1314272"/>
            <a:ext cx="6434380" cy="4362671"/>
            <a:chOff x="3686442" y="1367571"/>
            <a:chExt cx="6434380" cy="4362671"/>
          </a:xfrm>
        </p:grpSpPr>
        <p:pic>
          <p:nvPicPr>
            <p:cNvPr id="3085" name="Picture 13">
              <a:extLst>
                <a:ext uri="{FF2B5EF4-FFF2-40B4-BE49-F238E27FC236}">
                  <a16:creationId xmlns:a16="http://schemas.microsoft.com/office/drawing/2014/main" xmlns="" id="{88998B56-BD49-41D9-87EF-C6FA7C510A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86442" y="1367571"/>
              <a:ext cx="6434380" cy="4362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6" name="Picture 14">
              <a:extLst>
                <a:ext uri="{FF2B5EF4-FFF2-40B4-BE49-F238E27FC236}">
                  <a16:creationId xmlns:a16="http://schemas.microsoft.com/office/drawing/2014/main" xmlns="" id="{8AD9245A-9C8E-4838-B3F7-97C57A3B96F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00661" y="2036521"/>
              <a:ext cx="1906224" cy="25192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83" name="Picture 11">
            <a:extLst>
              <a:ext uri="{FF2B5EF4-FFF2-40B4-BE49-F238E27FC236}">
                <a16:creationId xmlns:a16="http://schemas.microsoft.com/office/drawing/2014/main" xmlns="" id="{7DD9B037-90CB-40C2-9206-EB0A360A07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371" y="2041400"/>
            <a:ext cx="1906224" cy="3143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xmlns="" id="{C746638F-A1CF-4066-A576-6C912BCA5223}"/>
              </a:ext>
            </a:extLst>
          </p:cNvPr>
          <p:cNvSpPr/>
          <p:nvPr/>
        </p:nvSpPr>
        <p:spPr>
          <a:xfrm>
            <a:off x="603469" y="2023998"/>
            <a:ext cx="4073974" cy="317838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5DBC7A48-D38E-4060-AB32-B48EB0328015}"/>
              </a:ext>
            </a:extLst>
          </p:cNvPr>
          <p:cNvSpPr txBox="1"/>
          <p:nvPr/>
        </p:nvSpPr>
        <p:spPr>
          <a:xfrm>
            <a:off x="8691379" y="1314272"/>
            <a:ext cx="3347643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카카오 맵 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API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사용</a:t>
            </a:r>
            <a:endParaRPr lang="en-US" altLang="ko-KR" sz="14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ko-KR" altLang="en-US" sz="1400" b="0" i="0" u="none" strike="noStrike" dirty="0"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기본 마커 위치</a:t>
            </a:r>
            <a:r>
              <a:rPr lang="en-US" altLang="ko-KR" sz="1400" b="0" i="0" u="none" strike="noStrike" dirty="0"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: </a:t>
            </a:r>
            <a:r>
              <a:rPr lang="ko-KR" altLang="en-US" sz="1400" b="0" i="0" u="none" strike="noStrike" dirty="0"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도미노피자 본점 </a:t>
            </a:r>
            <a:r>
              <a:rPr lang="en-US" altLang="ko-KR" sz="1400" b="0" i="0" u="none" strike="noStrike" dirty="0"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(</a:t>
            </a:r>
            <a:r>
              <a:rPr lang="ko-KR" altLang="en-US" sz="1400" b="0" i="0" u="none" strike="noStrike" dirty="0" err="1"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명동점</a:t>
            </a:r>
            <a:r>
              <a:rPr lang="en-US" altLang="ko-KR" sz="1400" b="0" i="0" u="none" strike="noStrike" dirty="0"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)</a:t>
            </a:r>
            <a:endParaRPr lang="ko-KR" altLang="en-US" sz="1400" b="0" dirty="0">
              <a:effectLst/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endParaRPr lang="en-US" altLang="ko-KR" sz="14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2</a:t>
            </a:r>
            <a:r>
              <a:rPr lang="en-US" altLang="ko-KR" sz="1400" b="0" i="0" u="none" strike="noStrike" dirty="0"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 DB</a:t>
            </a:r>
            <a:r>
              <a:rPr lang="ko-KR" altLang="en-US" sz="1400" b="0" i="0" u="none" strike="noStrike" dirty="0"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에서 각 </a:t>
            </a:r>
            <a:r>
              <a:rPr lang="en-US" altLang="ko-KR" sz="1400" b="0" i="0" u="none" strike="noStrike" dirty="0" err="1"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SelectBox</a:t>
            </a:r>
            <a:r>
              <a:rPr lang="ko-KR" altLang="en-US" sz="1400" b="0" i="0" u="none" strike="noStrike" dirty="0"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에 해당하는 </a:t>
            </a:r>
            <a:endParaRPr lang="en-US" altLang="ko-KR" sz="1400" b="0" i="0" u="none" strike="noStrike" dirty="0">
              <a:effectLst/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r>
              <a:rPr lang="ko-KR" altLang="en-US" sz="1400" b="0" i="0" u="none" strike="noStrike" dirty="0"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컬럼의 값을 가져와서</a:t>
            </a:r>
            <a:r>
              <a:rPr lang="en-US" altLang="ko-KR" sz="1400" b="0" i="0" u="none" strike="noStrike" dirty="0"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‘</a:t>
            </a:r>
            <a:r>
              <a:rPr lang="ko-KR" altLang="en-US" sz="1400" b="0" i="0" u="none" strike="noStrike" dirty="0"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시</a:t>
            </a:r>
            <a:r>
              <a:rPr lang="en-US" altLang="ko-KR" sz="1400" b="0" i="0" u="none" strike="noStrike" dirty="0"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/</a:t>
            </a:r>
            <a:r>
              <a:rPr lang="ko-KR" altLang="en-US" sz="1400" b="0" i="0" u="none" strike="noStrike" dirty="0"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도’ 선택에 따라 </a:t>
            </a:r>
            <a:endParaRPr lang="en-US" altLang="ko-KR" sz="1400" b="0" i="0" u="none" strike="noStrike" dirty="0">
              <a:effectLst/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r>
              <a:rPr lang="ko-KR" altLang="en-US" sz="1400" b="0" i="0" u="none" strike="noStrike" dirty="0"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‘구</a:t>
            </a:r>
            <a:r>
              <a:rPr lang="en-US" altLang="ko-KR" sz="1400" b="0" i="0" u="none" strike="noStrike" dirty="0"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/</a:t>
            </a:r>
            <a:r>
              <a:rPr lang="ko-KR" altLang="en-US" sz="1400" b="0" i="0" u="none" strike="noStrike" dirty="0"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군’이 </a:t>
            </a:r>
            <a:r>
              <a:rPr lang="ko-KR" altLang="en-US" sz="1400" b="0" i="0" u="none" strike="noStrike" dirty="0" err="1"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달라지게함</a:t>
            </a:r>
            <a:endParaRPr lang="en-US" altLang="ko-KR" sz="1400" b="0" i="0" u="none" strike="noStrike" dirty="0">
              <a:effectLst/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endParaRPr lang="en-US" altLang="ko-KR" sz="14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02266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9CE944B8-05FB-46CD-AE2B-E2E5B90AC3F3}"/>
              </a:ext>
            </a:extLst>
          </p:cNvPr>
          <p:cNvSpPr/>
          <p:nvPr/>
        </p:nvSpPr>
        <p:spPr>
          <a:xfrm>
            <a:off x="0" y="-2361"/>
            <a:ext cx="12213771" cy="525294"/>
          </a:xfrm>
          <a:prstGeom prst="rect">
            <a:avLst/>
          </a:prstGeom>
          <a:solidFill>
            <a:srgbClr val="1382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143C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32C5A0C5-8E57-47B2-A045-8ACB94024E4C}"/>
              </a:ext>
            </a:extLst>
          </p:cNvPr>
          <p:cNvSpPr/>
          <p:nvPr/>
        </p:nvSpPr>
        <p:spPr>
          <a:xfrm>
            <a:off x="0" y="6340363"/>
            <a:ext cx="12213771" cy="525294"/>
          </a:xfrm>
          <a:prstGeom prst="rect">
            <a:avLst/>
          </a:prstGeom>
          <a:solidFill>
            <a:srgbClr val="FF143C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143C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378223" y="310486"/>
            <a:ext cx="11435553" cy="6237027"/>
          </a:xfrm>
          <a:prstGeom prst="roundRect">
            <a:avLst>
              <a:gd name="adj" fmla="val 1733"/>
            </a:avLst>
          </a:prstGeom>
          <a:solidFill>
            <a:srgbClr val="F8F8F8"/>
          </a:solidFill>
          <a:ln w="28575">
            <a:solidFill>
              <a:srgbClr val="004A68"/>
            </a:solidFill>
          </a:ln>
          <a:effectLst>
            <a:outerShdw blurRad="50800" dist="1524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2800" b="1" spc="6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endParaRPr lang="ko-KR" altLang="en-US" sz="4000" b="1" spc="600" dirty="0">
              <a:solidFill>
                <a:schemeClr val="bg2">
                  <a:lumMod val="2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A4BB09A3-7A9B-470B-8371-DC89486A2A40}"/>
              </a:ext>
            </a:extLst>
          </p:cNvPr>
          <p:cNvSpPr txBox="1"/>
          <p:nvPr/>
        </p:nvSpPr>
        <p:spPr>
          <a:xfrm>
            <a:off x="603468" y="457454"/>
            <a:ext cx="25700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포장 주문</a:t>
            </a:r>
            <a:endParaRPr lang="en-US" altLang="ko-KR" sz="28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xmlns="" id="{A7FB4CF5-1082-47AE-A9D9-BC6E1DB340BF}"/>
              </a:ext>
            </a:extLst>
          </p:cNvPr>
          <p:cNvSpPr/>
          <p:nvPr/>
        </p:nvSpPr>
        <p:spPr>
          <a:xfrm flipV="1">
            <a:off x="603469" y="955706"/>
            <a:ext cx="2570036" cy="45719"/>
          </a:xfrm>
          <a:prstGeom prst="rect">
            <a:avLst/>
          </a:prstGeom>
          <a:solidFill>
            <a:srgbClr val="138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1382FF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5DBC7A48-D38E-4060-AB32-B48EB0328015}"/>
              </a:ext>
            </a:extLst>
          </p:cNvPr>
          <p:cNvSpPr txBox="1"/>
          <p:nvPr/>
        </p:nvSpPr>
        <p:spPr>
          <a:xfrm>
            <a:off x="6002502" y="647653"/>
            <a:ext cx="39874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1. 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지역 선택에 따른 결과로 각 위치에 매장 정보 입력</a:t>
            </a:r>
            <a:endParaRPr lang="en-US" altLang="ko-KR" sz="14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xmlns="" id="{19205337-49B9-49D5-899D-158BC56C4D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892" y="1268277"/>
            <a:ext cx="3347644" cy="4499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xmlns="" id="{FB11339F-EFB9-4882-839B-7D6048F38F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3489" y="1066126"/>
            <a:ext cx="4365522" cy="558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xmlns="" id="{C187ECE7-29C9-4E40-BE56-CA4E4B6CD1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8669" y="1741604"/>
            <a:ext cx="4365522" cy="572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3" name="Picture 7">
            <a:extLst>
              <a:ext uri="{FF2B5EF4-FFF2-40B4-BE49-F238E27FC236}">
                <a16:creationId xmlns:a16="http://schemas.microsoft.com/office/drawing/2014/main" xmlns="" id="{6C6021CB-40BD-442B-8680-9396F13330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8669" y="2361618"/>
            <a:ext cx="4365522" cy="563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xmlns="" id="{C746638F-A1CF-4066-A576-6C912BCA5223}"/>
              </a:ext>
            </a:extLst>
          </p:cNvPr>
          <p:cNvSpPr/>
          <p:nvPr/>
        </p:nvSpPr>
        <p:spPr>
          <a:xfrm>
            <a:off x="1002892" y="2136042"/>
            <a:ext cx="3116337" cy="137651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xmlns="" id="{F0010480-D69D-4E67-87DC-04DC3A68512E}"/>
              </a:ext>
            </a:extLst>
          </p:cNvPr>
          <p:cNvSpPr/>
          <p:nvPr/>
        </p:nvSpPr>
        <p:spPr>
          <a:xfrm>
            <a:off x="1202889" y="1354566"/>
            <a:ext cx="1156853" cy="27014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105" name="Picture 9">
            <a:extLst>
              <a:ext uri="{FF2B5EF4-FFF2-40B4-BE49-F238E27FC236}">
                <a16:creationId xmlns:a16="http://schemas.microsoft.com/office/drawing/2014/main" xmlns="" id="{07FED8AE-8373-4BE3-AF35-B49C5FB030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9756" y="3065692"/>
            <a:ext cx="5456903" cy="3344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4B55F64E-01EE-4EAC-9126-665490B56810}"/>
              </a:ext>
            </a:extLst>
          </p:cNvPr>
          <p:cNvSpPr/>
          <p:nvPr/>
        </p:nvSpPr>
        <p:spPr>
          <a:xfrm>
            <a:off x="8149868" y="1260011"/>
            <a:ext cx="591010" cy="16345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6AE163D3-36CC-4B4E-B2B6-A7C27BDB4316}"/>
              </a:ext>
            </a:extLst>
          </p:cNvPr>
          <p:cNvSpPr/>
          <p:nvPr/>
        </p:nvSpPr>
        <p:spPr>
          <a:xfrm>
            <a:off x="9389157" y="1268277"/>
            <a:ext cx="591010" cy="16345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xmlns="" id="{688B2CF9-C438-455D-9C2C-55FB8F79F23B}"/>
              </a:ext>
            </a:extLst>
          </p:cNvPr>
          <p:cNvSpPr/>
          <p:nvPr/>
        </p:nvSpPr>
        <p:spPr>
          <a:xfrm>
            <a:off x="2405984" y="1354566"/>
            <a:ext cx="1156853" cy="27014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xmlns="" id="{CEF4DEF0-6B78-4BF7-9136-0D5A0148C989}"/>
              </a:ext>
            </a:extLst>
          </p:cNvPr>
          <p:cNvCxnSpPr>
            <a:endCxn id="21" idx="0"/>
          </p:cNvCxnSpPr>
          <p:nvPr/>
        </p:nvCxnSpPr>
        <p:spPr>
          <a:xfrm flipV="1">
            <a:off x="1757705" y="1260011"/>
            <a:ext cx="6687668" cy="54261"/>
          </a:xfrm>
          <a:prstGeom prst="bentConnector4">
            <a:avLst>
              <a:gd name="adj1" fmla="val 9"/>
              <a:gd name="adj2" fmla="val 394455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xmlns="" id="{5A9596F0-09E0-4F40-8879-8FC05E6DBE72}"/>
              </a:ext>
            </a:extLst>
          </p:cNvPr>
          <p:cNvCxnSpPr>
            <a:stCxn id="24" idx="2"/>
            <a:endCxn id="23" idx="2"/>
          </p:cNvCxnSpPr>
          <p:nvPr/>
        </p:nvCxnSpPr>
        <p:spPr>
          <a:xfrm rot="5400000" flipH="1" flipV="1">
            <a:off x="6238046" y="-1821909"/>
            <a:ext cx="192980" cy="6700251"/>
          </a:xfrm>
          <a:prstGeom prst="bentConnector3">
            <a:avLst>
              <a:gd name="adj1" fmla="val -31844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그룹 35">
            <a:extLst>
              <a:ext uri="{FF2B5EF4-FFF2-40B4-BE49-F238E27FC236}">
                <a16:creationId xmlns:a16="http://schemas.microsoft.com/office/drawing/2014/main" xmlns="" id="{7994EB28-5075-45E7-B3BE-D134972A2750}"/>
              </a:ext>
            </a:extLst>
          </p:cNvPr>
          <p:cNvGrpSpPr/>
          <p:nvPr/>
        </p:nvGrpSpPr>
        <p:grpSpPr>
          <a:xfrm>
            <a:off x="618431" y="2121850"/>
            <a:ext cx="390700" cy="385458"/>
            <a:chOff x="5134855" y="2990138"/>
            <a:chExt cx="390700" cy="385458"/>
          </a:xfrm>
        </p:grpSpPr>
        <p:sp>
          <p:nvSpPr>
            <p:cNvPr id="37" name="타원 36">
              <a:extLst>
                <a:ext uri="{FF2B5EF4-FFF2-40B4-BE49-F238E27FC236}">
                  <a16:creationId xmlns:a16="http://schemas.microsoft.com/office/drawing/2014/main" xmlns="" id="{013CDC10-81F9-419A-BF27-1D5215BC6D44}"/>
                </a:ext>
              </a:extLst>
            </p:cNvPr>
            <p:cNvSpPr/>
            <p:nvPr/>
          </p:nvSpPr>
          <p:spPr>
            <a:xfrm>
              <a:off x="5140841" y="2990138"/>
              <a:ext cx="384714" cy="376619"/>
            </a:xfrm>
            <a:prstGeom prst="ellipse">
              <a:avLst/>
            </a:prstGeom>
            <a:solidFill>
              <a:srgbClr val="1382FF">
                <a:alpha val="8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xmlns="" id="{419214B8-FEB5-477A-8AFF-A355A5E17670}"/>
                </a:ext>
              </a:extLst>
            </p:cNvPr>
            <p:cNvSpPr txBox="1"/>
            <p:nvPr/>
          </p:nvSpPr>
          <p:spPr>
            <a:xfrm>
              <a:off x="5134855" y="3067819"/>
              <a:ext cx="3847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01</a:t>
              </a:r>
              <a:endParaRPr lang="ko-KR" altLang="en-US" sz="14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86827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9CE944B8-05FB-46CD-AE2B-E2E5B90AC3F3}"/>
              </a:ext>
            </a:extLst>
          </p:cNvPr>
          <p:cNvSpPr/>
          <p:nvPr/>
        </p:nvSpPr>
        <p:spPr>
          <a:xfrm>
            <a:off x="0" y="-2361"/>
            <a:ext cx="12213771" cy="525294"/>
          </a:xfrm>
          <a:prstGeom prst="rect">
            <a:avLst/>
          </a:prstGeom>
          <a:solidFill>
            <a:srgbClr val="1382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143C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32C5A0C5-8E57-47B2-A045-8ACB94024E4C}"/>
              </a:ext>
            </a:extLst>
          </p:cNvPr>
          <p:cNvSpPr/>
          <p:nvPr/>
        </p:nvSpPr>
        <p:spPr>
          <a:xfrm>
            <a:off x="0" y="6340363"/>
            <a:ext cx="12213771" cy="525294"/>
          </a:xfrm>
          <a:prstGeom prst="rect">
            <a:avLst/>
          </a:prstGeom>
          <a:solidFill>
            <a:srgbClr val="FF143C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143C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378223" y="310486"/>
            <a:ext cx="11435553" cy="6237027"/>
          </a:xfrm>
          <a:prstGeom prst="roundRect">
            <a:avLst>
              <a:gd name="adj" fmla="val 1733"/>
            </a:avLst>
          </a:prstGeom>
          <a:solidFill>
            <a:srgbClr val="F8F8F8"/>
          </a:solidFill>
          <a:ln w="28575">
            <a:solidFill>
              <a:srgbClr val="004A68"/>
            </a:solidFill>
          </a:ln>
          <a:effectLst>
            <a:outerShdw blurRad="50800" dist="1524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2800" b="1" spc="6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endParaRPr lang="ko-KR" altLang="en-US" sz="4000" b="1" spc="600" dirty="0">
              <a:solidFill>
                <a:schemeClr val="bg2">
                  <a:lumMod val="2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A4BB09A3-7A9B-470B-8371-DC89486A2A40}"/>
              </a:ext>
            </a:extLst>
          </p:cNvPr>
          <p:cNvSpPr txBox="1"/>
          <p:nvPr/>
        </p:nvSpPr>
        <p:spPr>
          <a:xfrm>
            <a:off x="603468" y="457454"/>
            <a:ext cx="25700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포장 주문</a:t>
            </a:r>
            <a:endParaRPr lang="en-US" altLang="ko-KR" sz="28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xmlns="" id="{A7FB4CF5-1082-47AE-A9D9-BC6E1DB340BF}"/>
              </a:ext>
            </a:extLst>
          </p:cNvPr>
          <p:cNvSpPr/>
          <p:nvPr/>
        </p:nvSpPr>
        <p:spPr>
          <a:xfrm flipV="1">
            <a:off x="603469" y="955706"/>
            <a:ext cx="2570036" cy="45719"/>
          </a:xfrm>
          <a:prstGeom prst="rect">
            <a:avLst/>
          </a:prstGeom>
          <a:solidFill>
            <a:srgbClr val="138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1382FF"/>
              </a:solidFill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xmlns="" id="{F635BC90-7056-4786-B435-FFB836DE11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468" y="1413447"/>
            <a:ext cx="6151293" cy="4445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xmlns="" id="{546D8183-E648-4C63-99C2-E790208DB0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8323" y="1817063"/>
            <a:ext cx="4719920" cy="4042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xmlns="" id="{F602312F-F9B5-4421-ACE3-2E9993599355}"/>
              </a:ext>
            </a:extLst>
          </p:cNvPr>
          <p:cNvSpPr/>
          <p:nvPr/>
        </p:nvSpPr>
        <p:spPr>
          <a:xfrm>
            <a:off x="603468" y="3008670"/>
            <a:ext cx="2198726" cy="222139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xmlns="" id="{F6B1A10F-BA59-465C-BF32-623F29351148}"/>
              </a:ext>
            </a:extLst>
          </p:cNvPr>
          <p:cNvSpPr/>
          <p:nvPr/>
        </p:nvSpPr>
        <p:spPr>
          <a:xfrm>
            <a:off x="4698604" y="4435312"/>
            <a:ext cx="315848" cy="34316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2BAA9EC5-FFC9-46F2-BD3E-41EA2293EF3B}"/>
              </a:ext>
            </a:extLst>
          </p:cNvPr>
          <p:cNvSpPr/>
          <p:nvPr/>
        </p:nvSpPr>
        <p:spPr>
          <a:xfrm>
            <a:off x="603468" y="2379504"/>
            <a:ext cx="2198726" cy="26764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xmlns="" id="{E5A2D97E-CC90-46C5-89E2-1A43159F524E}"/>
              </a:ext>
            </a:extLst>
          </p:cNvPr>
          <p:cNvGrpSpPr/>
          <p:nvPr/>
        </p:nvGrpSpPr>
        <p:grpSpPr>
          <a:xfrm>
            <a:off x="433920" y="2049426"/>
            <a:ext cx="390700" cy="385458"/>
            <a:chOff x="5134855" y="2990138"/>
            <a:chExt cx="390700" cy="385458"/>
          </a:xfrm>
        </p:grpSpPr>
        <p:sp>
          <p:nvSpPr>
            <p:cNvPr id="23" name="타원 22">
              <a:extLst>
                <a:ext uri="{FF2B5EF4-FFF2-40B4-BE49-F238E27FC236}">
                  <a16:creationId xmlns:a16="http://schemas.microsoft.com/office/drawing/2014/main" xmlns="" id="{0A4E570A-A4BA-4C6A-BB6D-665D04F74B02}"/>
                </a:ext>
              </a:extLst>
            </p:cNvPr>
            <p:cNvSpPr/>
            <p:nvPr/>
          </p:nvSpPr>
          <p:spPr>
            <a:xfrm>
              <a:off x="5140841" y="2990138"/>
              <a:ext cx="384714" cy="376619"/>
            </a:xfrm>
            <a:prstGeom prst="ellipse">
              <a:avLst/>
            </a:prstGeom>
            <a:solidFill>
              <a:srgbClr val="1382FF">
                <a:alpha val="8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xmlns="" id="{5367498B-E982-44BD-855E-FFE60BC91B8B}"/>
                </a:ext>
              </a:extLst>
            </p:cNvPr>
            <p:cNvSpPr txBox="1"/>
            <p:nvPr/>
          </p:nvSpPr>
          <p:spPr>
            <a:xfrm>
              <a:off x="5134855" y="3067819"/>
              <a:ext cx="3847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01</a:t>
              </a:r>
              <a:endParaRPr lang="ko-KR" altLang="en-US" sz="14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84EF0F50-1644-4E43-BDBD-2B6D6B3EB224}"/>
              </a:ext>
            </a:extLst>
          </p:cNvPr>
          <p:cNvSpPr txBox="1"/>
          <p:nvPr/>
        </p:nvSpPr>
        <p:spPr>
          <a:xfrm>
            <a:off x="7610447" y="894565"/>
            <a:ext cx="334764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1. </a:t>
            </a:r>
            <a:r>
              <a:rPr lang="ko-KR" altLang="en-US" sz="14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클릭시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해당 지역 매장 목록 생성 </a:t>
            </a:r>
            <a:endParaRPr lang="en-US" altLang="ko-KR" sz="14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endParaRPr lang="en-US" altLang="ko-KR" sz="14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2</a:t>
            </a:r>
            <a:r>
              <a:rPr lang="en-US" altLang="ko-KR" sz="1400" b="0" i="0" u="none" strike="noStrike" dirty="0"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 </a:t>
            </a:r>
            <a:r>
              <a:rPr lang="ko-KR" altLang="en-US" sz="1400" b="0" i="0" u="none" strike="noStrike" dirty="0"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목록 최상단의 매장위치를 먼저 보여줌</a:t>
            </a:r>
            <a:endParaRPr lang="en-US" altLang="ko-KR" sz="14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xmlns="" id="{3B6D2A2D-487B-408A-9CE7-FE7322CC797C}"/>
              </a:ext>
            </a:extLst>
          </p:cNvPr>
          <p:cNvSpPr/>
          <p:nvPr/>
        </p:nvSpPr>
        <p:spPr>
          <a:xfrm>
            <a:off x="667208" y="3112086"/>
            <a:ext cx="302851" cy="23663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8" name="연결선: 꺾임 17">
            <a:extLst>
              <a:ext uri="{FF2B5EF4-FFF2-40B4-BE49-F238E27FC236}">
                <a16:creationId xmlns:a16="http://schemas.microsoft.com/office/drawing/2014/main" xmlns="" id="{3DF95BFE-6F37-455B-8848-0FF2FF31FA35}"/>
              </a:ext>
            </a:extLst>
          </p:cNvPr>
          <p:cNvCxnSpPr>
            <a:stCxn id="31" idx="3"/>
            <a:endCxn id="20" idx="0"/>
          </p:cNvCxnSpPr>
          <p:nvPr/>
        </p:nvCxnSpPr>
        <p:spPr>
          <a:xfrm>
            <a:off x="970059" y="3230405"/>
            <a:ext cx="3886469" cy="1204907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그룹 25">
            <a:extLst>
              <a:ext uri="{FF2B5EF4-FFF2-40B4-BE49-F238E27FC236}">
                <a16:creationId xmlns:a16="http://schemas.microsoft.com/office/drawing/2014/main" xmlns="" id="{729C8476-5BF9-4DA5-AC3D-5FD83008B24D}"/>
              </a:ext>
            </a:extLst>
          </p:cNvPr>
          <p:cNvGrpSpPr/>
          <p:nvPr/>
        </p:nvGrpSpPr>
        <p:grpSpPr>
          <a:xfrm>
            <a:off x="3428068" y="3007360"/>
            <a:ext cx="390700" cy="385458"/>
            <a:chOff x="5134855" y="2990138"/>
            <a:chExt cx="390700" cy="385458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xmlns="" id="{E8A9C7C3-76C0-4CAB-946C-A856B45EE97B}"/>
                </a:ext>
              </a:extLst>
            </p:cNvPr>
            <p:cNvSpPr/>
            <p:nvPr/>
          </p:nvSpPr>
          <p:spPr>
            <a:xfrm>
              <a:off x="5140841" y="2990138"/>
              <a:ext cx="384714" cy="376619"/>
            </a:xfrm>
            <a:prstGeom prst="ellipse">
              <a:avLst/>
            </a:prstGeom>
            <a:solidFill>
              <a:srgbClr val="1382FF">
                <a:alpha val="8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xmlns="" id="{A95190AB-EA01-4FD0-9ECF-DBA73D647EA4}"/>
                </a:ext>
              </a:extLst>
            </p:cNvPr>
            <p:cNvSpPr txBox="1"/>
            <p:nvPr/>
          </p:nvSpPr>
          <p:spPr>
            <a:xfrm>
              <a:off x="5134855" y="3067819"/>
              <a:ext cx="3847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02</a:t>
              </a:r>
              <a:endParaRPr lang="ko-KR" altLang="en-US" sz="14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13811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9CE944B8-05FB-46CD-AE2B-E2E5B90AC3F3}"/>
              </a:ext>
            </a:extLst>
          </p:cNvPr>
          <p:cNvSpPr/>
          <p:nvPr/>
        </p:nvSpPr>
        <p:spPr>
          <a:xfrm>
            <a:off x="0" y="-2361"/>
            <a:ext cx="12213771" cy="525294"/>
          </a:xfrm>
          <a:prstGeom prst="rect">
            <a:avLst/>
          </a:prstGeom>
          <a:solidFill>
            <a:srgbClr val="1382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143C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32C5A0C5-8E57-47B2-A045-8ACB94024E4C}"/>
              </a:ext>
            </a:extLst>
          </p:cNvPr>
          <p:cNvSpPr/>
          <p:nvPr/>
        </p:nvSpPr>
        <p:spPr>
          <a:xfrm>
            <a:off x="0" y="6340363"/>
            <a:ext cx="12213771" cy="525294"/>
          </a:xfrm>
          <a:prstGeom prst="rect">
            <a:avLst/>
          </a:prstGeom>
          <a:solidFill>
            <a:srgbClr val="FF143C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143C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378223" y="310486"/>
            <a:ext cx="11435553" cy="6237027"/>
          </a:xfrm>
          <a:prstGeom prst="roundRect">
            <a:avLst>
              <a:gd name="adj" fmla="val 1733"/>
            </a:avLst>
          </a:prstGeom>
          <a:solidFill>
            <a:srgbClr val="F8F8F8"/>
          </a:solidFill>
          <a:ln w="28575">
            <a:solidFill>
              <a:srgbClr val="004A68"/>
            </a:solidFill>
          </a:ln>
          <a:effectLst>
            <a:outerShdw blurRad="50800" dist="1524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2800" b="1" spc="6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endParaRPr lang="ko-KR" altLang="en-US" sz="4000" b="1" spc="600" dirty="0">
              <a:solidFill>
                <a:schemeClr val="bg2">
                  <a:lumMod val="2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A4BB09A3-7A9B-470B-8371-DC89486A2A40}"/>
              </a:ext>
            </a:extLst>
          </p:cNvPr>
          <p:cNvSpPr txBox="1"/>
          <p:nvPr/>
        </p:nvSpPr>
        <p:spPr>
          <a:xfrm>
            <a:off x="534642" y="455345"/>
            <a:ext cx="25700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매장 검색</a:t>
            </a:r>
            <a:endParaRPr lang="en-US" altLang="ko-KR" sz="28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xmlns="" id="{A7FB4CF5-1082-47AE-A9D9-BC6E1DB340BF}"/>
              </a:ext>
            </a:extLst>
          </p:cNvPr>
          <p:cNvSpPr/>
          <p:nvPr/>
        </p:nvSpPr>
        <p:spPr>
          <a:xfrm flipV="1">
            <a:off x="603469" y="955706"/>
            <a:ext cx="2570036" cy="45719"/>
          </a:xfrm>
          <a:prstGeom prst="rect">
            <a:avLst/>
          </a:prstGeom>
          <a:solidFill>
            <a:srgbClr val="138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1382FF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84EF0F50-1644-4E43-BDBD-2B6D6B3EB224}"/>
              </a:ext>
            </a:extLst>
          </p:cNvPr>
          <p:cNvSpPr txBox="1"/>
          <p:nvPr/>
        </p:nvSpPr>
        <p:spPr>
          <a:xfrm>
            <a:off x="7885751" y="1837799"/>
            <a:ext cx="334764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1. </a:t>
            </a:r>
            <a:r>
              <a:rPr lang="ko-KR" altLang="en-US" sz="14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클릭시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해당 지역 매장 목록 생성 </a:t>
            </a:r>
            <a:endParaRPr lang="en-US" altLang="ko-KR" sz="14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endParaRPr lang="en-US" altLang="ko-KR" sz="14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2</a:t>
            </a:r>
            <a:r>
              <a:rPr lang="en-US" altLang="ko-KR" sz="1400" b="0" i="0" u="none" strike="noStrike" dirty="0"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 </a:t>
            </a:r>
            <a:r>
              <a:rPr lang="ko-KR" altLang="en-US" sz="1400" b="0" i="0" u="none" strike="noStrike" dirty="0"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목록 최상단의 매장위치를 먼저 보여줌</a:t>
            </a:r>
            <a:endParaRPr lang="en-US" altLang="ko-KR" sz="14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xmlns="" id="{DF482D17-193E-4776-B9BD-12BA61B8C8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469" y="1291412"/>
            <a:ext cx="3577530" cy="1115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xmlns="" id="{09C95F19-64A8-4943-B763-9C6A86A0AB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9403" y="1291412"/>
            <a:ext cx="6083198" cy="4794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xmlns="" id="{A66A338B-6580-4D78-A06A-70C334F8DD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8922" y="1504334"/>
            <a:ext cx="1162078" cy="952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xmlns="" id="{FA42746B-DE2B-45E6-BFC5-EDFBD93FC2C4}"/>
              </a:ext>
            </a:extLst>
          </p:cNvPr>
          <p:cNvSpPr/>
          <p:nvPr/>
        </p:nvSpPr>
        <p:spPr>
          <a:xfrm>
            <a:off x="3249392" y="2136925"/>
            <a:ext cx="840827" cy="27014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오른쪽 대괄호 31">
            <a:extLst>
              <a:ext uri="{FF2B5EF4-FFF2-40B4-BE49-F238E27FC236}">
                <a16:creationId xmlns:a16="http://schemas.microsoft.com/office/drawing/2014/main" xmlns="" id="{C52DED2A-98C2-4619-A6EB-5CB9AEDF29E0}"/>
              </a:ext>
            </a:extLst>
          </p:cNvPr>
          <p:cNvSpPr/>
          <p:nvPr/>
        </p:nvSpPr>
        <p:spPr>
          <a:xfrm flipH="1">
            <a:off x="4699818" y="1208896"/>
            <a:ext cx="304433" cy="5044420"/>
          </a:xfrm>
          <a:prstGeom prst="rightBracket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4" name="연결선: 꺾임 3">
            <a:extLst>
              <a:ext uri="{FF2B5EF4-FFF2-40B4-BE49-F238E27FC236}">
                <a16:creationId xmlns:a16="http://schemas.microsoft.com/office/drawing/2014/main" xmlns="" id="{32219048-B37B-4E7B-B1CD-350D1CBB1EED}"/>
              </a:ext>
            </a:extLst>
          </p:cNvPr>
          <p:cNvCxnSpPr>
            <a:cxnSpLocks/>
            <a:stCxn id="30" idx="3"/>
            <a:endCxn id="32" idx="2"/>
          </p:cNvCxnSpPr>
          <p:nvPr/>
        </p:nvCxnSpPr>
        <p:spPr>
          <a:xfrm>
            <a:off x="4090219" y="2271996"/>
            <a:ext cx="609599" cy="1459110"/>
          </a:xfrm>
          <a:prstGeom prst="bentConnector5">
            <a:avLst>
              <a:gd name="adj1" fmla="val 14516"/>
              <a:gd name="adj2" fmla="val 30071"/>
              <a:gd name="adj3" fmla="val 14919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7859CE01-40CD-44A4-A2F8-CF4226415F0F}"/>
              </a:ext>
            </a:extLst>
          </p:cNvPr>
          <p:cNvSpPr txBox="1"/>
          <p:nvPr/>
        </p:nvSpPr>
        <p:spPr>
          <a:xfrm>
            <a:off x="474924" y="2789931"/>
            <a:ext cx="38346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0" i="0" u="none" strike="noStrike" dirty="0"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1. </a:t>
            </a:r>
            <a:r>
              <a:rPr lang="ko-KR" altLang="en-US" sz="1400" b="0" i="0" u="none" strike="noStrike" dirty="0"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입력한 매장의 위도</a:t>
            </a:r>
            <a:r>
              <a:rPr lang="en-US" altLang="ko-KR" sz="1400" b="0" i="0" u="none" strike="noStrike" dirty="0"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1400" b="0" i="0" u="none" strike="noStrike" dirty="0"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경도로 지도에 마커로 표시</a:t>
            </a:r>
            <a:endParaRPr lang="en-US" altLang="ko-KR" sz="14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xmlns="" id="{948B0199-DFB7-4165-8D65-15213FDED26C}"/>
              </a:ext>
            </a:extLst>
          </p:cNvPr>
          <p:cNvGrpSpPr/>
          <p:nvPr/>
        </p:nvGrpSpPr>
        <p:grpSpPr>
          <a:xfrm>
            <a:off x="4504467" y="1204735"/>
            <a:ext cx="390700" cy="385458"/>
            <a:chOff x="5134855" y="2990138"/>
            <a:chExt cx="390700" cy="385458"/>
          </a:xfrm>
        </p:grpSpPr>
        <p:sp>
          <p:nvSpPr>
            <p:cNvPr id="40" name="타원 39">
              <a:extLst>
                <a:ext uri="{FF2B5EF4-FFF2-40B4-BE49-F238E27FC236}">
                  <a16:creationId xmlns:a16="http://schemas.microsoft.com/office/drawing/2014/main" xmlns="" id="{65650A41-95D1-48D9-AD50-225C0DE31FE3}"/>
                </a:ext>
              </a:extLst>
            </p:cNvPr>
            <p:cNvSpPr/>
            <p:nvPr/>
          </p:nvSpPr>
          <p:spPr>
            <a:xfrm>
              <a:off x="5140841" y="2990138"/>
              <a:ext cx="384714" cy="376619"/>
            </a:xfrm>
            <a:prstGeom prst="ellipse">
              <a:avLst/>
            </a:prstGeom>
            <a:solidFill>
              <a:srgbClr val="1382FF">
                <a:alpha val="8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xmlns="" id="{8990C38D-BA90-4901-8A6D-0D9FAACEF394}"/>
                </a:ext>
              </a:extLst>
            </p:cNvPr>
            <p:cNvSpPr txBox="1"/>
            <p:nvPr/>
          </p:nvSpPr>
          <p:spPr>
            <a:xfrm>
              <a:off x="5134855" y="3067819"/>
              <a:ext cx="3847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01</a:t>
              </a:r>
              <a:endParaRPr lang="ko-KR" altLang="en-US" sz="14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53639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C63E67D7-5B4E-4879-8C55-A51AE216AF36}"/>
              </a:ext>
            </a:extLst>
          </p:cNvPr>
          <p:cNvSpPr/>
          <p:nvPr/>
        </p:nvSpPr>
        <p:spPr>
          <a:xfrm>
            <a:off x="0" y="-2361"/>
            <a:ext cx="12213771" cy="525294"/>
          </a:xfrm>
          <a:prstGeom prst="rect">
            <a:avLst/>
          </a:prstGeom>
          <a:solidFill>
            <a:srgbClr val="1382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143C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xmlns="" id="{95E412F8-958F-460C-A520-9FC636D1286D}"/>
              </a:ext>
            </a:extLst>
          </p:cNvPr>
          <p:cNvSpPr/>
          <p:nvPr/>
        </p:nvSpPr>
        <p:spPr>
          <a:xfrm>
            <a:off x="0" y="6340363"/>
            <a:ext cx="12213771" cy="525294"/>
          </a:xfrm>
          <a:prstGeom prst="rect">
            <a:avLst/>
          </a:prstGeom>
          <a:solidFill>
            <a:srgbClr val="FF143C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143C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397836" y="313135"/>
            <a:ext cx="11435553" cy="6237027"/>
          </a:xfrm>
          <a:prstGeom prst="roundRect">
            <a:avLst>
              <a:gd name="adj" fmla="val 1733"/>
            </a:avLst>
          </a:prstGeom>
          <a:solidFill>
            <a:srgbClr val="F8F8F8"/>
          </a:solidFill>
          <a:ln w="28575">
            <a:solidFill>
              <a:srgbClr val="004A68"/>
            </a:solidFill>
          </a:ln>
          <a:effectLst>
            <a:outerShdw blurRad="50800" dist="1524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2800" b="1" spc="6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endParaRPr lang="ko-KR" altLang="en-US" sz="4000" b="1" spc="600" dirty="0">
              <a:solidFill>
                <a:schemeClr val="bg2">
                  <a:lumMod val="2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718D63A1-C64C-4FA9-9495-EF8EF03D3BED}"/>
              </a:ext>
            </a:extLst>
          </p:cNvPr>
          <p:cNvSpPr txBox="1"/>
          <p:nvPr/>
        </p:nvSpPr>
        <p:spPr>
          <a:xfrm>
            <a:off x="2648271" y="3345147"/>
            <a:ext cx="6611255" cy="11233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sz="1200" dirty="0">
              <a:solidFill>
                <a:schemeClr val="bg2">
                  <a:lumMod val="2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algn="ctr"/>
            <a:r>
              <a:rPr lang="ko-KR" altLang="en-US" sz="22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디자인 측면에서 가장 깔끔하며 </a:t>
            </a:r>
            <a:endParaRPr lang="en-US" altLang="ko-KR" sz="2200" dirty="0">
              <a:solidFill>
                <a:schemeClr val="bg2">
                  <a:lumMod val="2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algn="ctr"/>
            <a:endParaRPr lang="en-US" altLang="ko-KR" sz="1000" dirty="0">
              <a:solidFill>
                <a:schemeClr val="bg2">
                  <a:lumMod val="2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algn="ctr"/>
            <a:r>
              <a:rPr lang="ko-KR" altLang="en-US" sz="22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구현하고자 하는 기능들이 다 포함되어 있는 웹사이트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xmlns="" id="{B44A7E8A-2FF2-478E-9ECB-6354CB976E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5463" y="2146202"/>
            <a:ext cx="3682546" cy="88080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198624BE-EF16-4138-82D0-12F5138EAB6E}"/>
              </a:ext>
            </a:extLst>
          </p:cNvPr>
          <p:cNvSpPr txBox="1"/>
          <p:nvPr/>
        </p:nvSpPr>
        <p:spPr>
          <a:xfrm>
            <a:off x="603468" y="457454"/>
            <a:ext cx="25700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개발 동기</a:t>
            </a:r>
            <a:endParaRPr lang="en-US" altLang="ko-KR" sz="28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8E38F7F7-13FA-4AEC-AE2F-C9432160F1B4}"/>
              </a:ext>
            </a:extLst>
          </p:cNvPr>
          <p:cNvSpPr/>
          <p:nvPr/>
        </p:nvSpPr>
        <p:spPr>
          <a:xfrm flipV="1">
            <a:off x="603469" y="955706"/>
            <a:ext cx="2570036" cy="45719"/>
          </a:xfrm>
          <a:prstGeom prst="rect">
            <a:avLst/>
          </a:prstGeom>
          <a:solidFill>
            <a:srgbClr val="138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1382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4170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9CE944B8-05FB-46CD-AE2B-E2E5B90AC3F3}"/>
              </a:ext>
            </a:extLst>
          </p:cNvPr>
          <p:cNvSpPr/>
          <p:nvPr/>
        </p:nvSpPr>
        <p:spPr>
          <a:xfrm>
            <a:off x="0" y="-2361"/>
            <a:ext cx="12213771" cy="525294"/>
          </a:xfrm>
          <a:prstGeom prst="rect">
            <a:avLst/>
          </a:prstGeom>
          <a:solidFill>
            <a:srgbClr val="1382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143C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32C5A0C5-8E57-47B2-A045-8ACB94024E4C}"/>
              </a:ext>
            </a:extLst>
          </p:cNvPr>
          <p:cNvSpPr/>
          <p:nvPr/>
        </p:nvSpPr>
        <p:spPr>
          <a:xfrm>
            <a:off x="0" y="6340363"/>
            <a:ext cx="12213771" cy="525294"/>
          </a:xfrm>
          <a:prstGeom prst="rect">
            <a:avLst/>
          </a:prstGeom>
          <a:solidFill>
            <a:srgbClr val="FF143C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143C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378223" y="310486"/>
            <a:ext cx="11435553" cy="6237027"/>
          </a:xfrm>
          <a:prstGeom prst="roundRect">
            <a:avLst>
              <a:gd name="adj" fmla="val 1733"/>
            </a:avLst>
          </a:prstGeom>
          <a:solidFill>
            <a:srgbClr val="F8F8F8"/>
          </a:solidFill>
          <a:ln w="28575">
            <a:solidFill>
              <a:srgbClr val="004A68"/>
            </a:solidFill>
          </a:ln>
          <a:effectLst>
            <a:outerShdw blurRad="50800" dist="1524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2800" b="1" spc="6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endParaRPr lang="ko-KR" altLang="en-US" sz="4000" b="1" spc="600" dirty="0">
              <a:solidFill>
                <a:schemeClr val="bg2">
                  <a:lumMod val="2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A4BB09A3-7A9B-470B-8371-DC89486A2A40}"/>
              </a:ext>
            </a:extLst>
          </p:cNvPr>
          <p:cNvSpPr txBox="1"/>
          <p:nvPr/>
        </p:nvSpPr>
        <p:spPr>
          <a:xfrm>
            <a:off x="534642" y="455345"/>
            <a:ext cx="25700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매장 검색</a:t>
            </a:r>
            <a:endParaRPr lang="en-US" altLang="ko-KR" sz="28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xmlns="" id="{A7FB4CF5-1082-47AE-A9D9-BC6E1DB340BF}"/>
              </a:ext>
            </a:extLst>
          </p:cNvPr>
          <p:cNvSpPr/>
          <p:nvPr/>
        </p:nvSpPr>
        <p:spPr>
          <a:xfrm flipV="1">
            <a:off x="603469" y="955706"/>
            <a:ext cx="2570036" cy="45719"/>
          </a:xfrm>
          <a:prstGeom prst="rect">
            <a:avLst/>
          </a:prstGeom>
          <a:solidFill>
            <a:srgbClr val="138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1382FF"/>
              </a:solidFill>
            </a:endParaRP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xmlns="" id="{80691D97-EDD8-482A-9142-106E50A7BC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469" y="1314272"/>
            <a:ext cx="6156827" cy="4326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xmlns="" id="{D125F6B1-32F5-4669-BA0D-55E45060CF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5542" y="1154127"/>
            <a:ext cx="4370716" cy="1464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xmlns="" id="{1D089745-42C7-4A39-857B-B94230F606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5542" y="2713703"/>
            <a:ext cx="4370716" cy="3738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9C6BAED9-D614-4B24-83A7-A0266D66A215}"/>
              </a:ext>
            </a:extLst>
          </p:cNvPr>
          <p:cNvSpPr/>
          <p:nvPr/>
        </p:nvSpPr>
        <p:spPr>
          <a:xfrm>
            <a:off x="904567" y="3525641"/>
            <a:ext cx="334297" cy="21061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737A5952-E138-400B-A5F3-C615D5E6046A}"/>
              </a:ext>
            </a:extLst>
          </p:cNvPr>
          <p:cNvSpPr txBox="1"/>
          <p:nvPr/>
        </p:nvSpPr>
        <p:spPr>
          <a:xfrm>
            <a:off x="7101187" y="432486"/>
            <a:ext cx="38346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ko-KR" altLang="en-US" sz="1400" b="0" i="0" u="none" strike="noStrike" dirty="0"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상세보기 </a:t>
            </a:r>
            <a:r>
              <a:rPr lang="ko-KR" altLang="en-US" sz="1400" b="0" i="0" u="none" strike="noStrike" dirty="0" err="1"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클릭시</a:t>
            </a:r>
            <a:r>
              <a:rPr lang="ko-KR" altLang="en-US" sz="1400" b="0" i="0" u="none" strike="noStrike" dirty="0"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ko-KR" altLang="en-US" sz="1400" b="0" i="0" u="none" strike="noStrike" dirty="0" err="1"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모달창으로</a:t>
            </a:r>
            <a:r>
              <a:rPr lang="ko-KR" altLang="en-US" sz="1400" b="0" i="0" u="none" strike="noStrike" dirty="0"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매장 상세정보창</a:t>
            </a:r>
            <a:endParaRPr lang="en-US" altLang="ko-KR" sz="1400" b="0" i="0" u="none" strike="noStrike" dirty="0">
              <a:effectLst/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     </a:t>
            </a:r>
            <a:r>
              <a:rPr lang="ko-KR" altLang="en-US" sz="1400" b="0" i="0" u="none" strike="noStrike" dirty="0"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출력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ko-KR" altLang="en-US" sz="1400" b="0" i="0" u="none" strike="noStrike" dirty="0" err="1"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모달</a:t>
            </a:r>
            <a:r>
              <a:rPr lang="ko-KR" altLang="en-US" sz="1400" b="0" i="0" u="none" strike="noStrike" dirty="0"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안에 </a:t>
            </a:r>
            <a:r>
              <a:rPr lang="ko-KR" altLang="en-US" sz="1400" b="0" i="0" u="none" strike="noStrike" dirty="0" err="1"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모달</a:t>
            </a:r>
            <a:endParaRPr lang="ko-KR" altLang="en-US" sz="1400" b="0" dirty="0">
              <a:effectLst/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xmlns="" id="{73F8B6C1-2E8D-4CDD-88F1-2E769869581A}"/>
              </a:ext>
            </a:extLst>
          </p:cNvPr>
          <p:cNvGrpSpPr/>
          <p:nvPr/>
        </p:nvGrpSpPr>
        <p:grpSpPr>
          <a:xfrm>
            <a:off x="558668" y="3238919"/>
            <a:ext cx="390700" cy="385458"/>
            <a:chOff x="5134855" y="2990138"/>
            <a:chExt cx="390700" cy="385458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xmlns="" id="{F1E7952D-3B6F-48F1-9502-B51E7A50B7FC}"/>
                </a:ext>
              </a:extLst>
            </p:cNvPr>
            <p:cNvSpPr/>
            <p:nvPr/>
          </p:nvSpPr>
          <p:spPr>
            <a:xfrm>
              <a:off x="5140841" y="2990138"/>
              <a:ext cx="384714" cy="376619"/>
            </a:xfrm>
            <a:prstGeom prst="ellipse">
              <a:avLst/>
            </a:prstGeom>
            <a:solidFill>
              <a:srgbClr val="1382FF">
                <a:alpha val="8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xmlns="" id="{12F3AE43-4395-4306-A997-47BE1702F362}"/>
                </a:ext>
              </a:extLst>
            </p:cNvPr>
            <p:cNvSpPr txBox="1"/>
            <p:nvPr/>
          </p:nvSpPr>
          <p:spPr>
            <a:xfrm>
              <a:off x="5134855" y="3067819"/>
              <a:ext cx="3847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01</a:t>
              </a:r>
              <a:endParaRPr lang="ko-KR" altLang="en-US" sz="14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26" name="직사각형 25">
            <a:extLst>
              <a:ext uri="{FF2B5EF4-FFF2-40B4-BE49-F238E27FC236}">
                <a16:creationId xmlns:a16="http://schemas.microsoft.com/office/drawing/2014/main" xmlns="" id="{8F716527-565E-4427-AC83-6379C339F9D3}"/>
              </a:ext>
            </a:extLst>
          </p:cNvPr>
          <p:cNvSpPr/>
          <p:nvPr/>
        </p:nvSpPr>
        <p:spPr>
          <a:xfrm>
            <a:off x="6985542" y="919379"/>
            <a:ext cx="4370716" cy="17428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176" name="Picture 8">
            <a:extLst>
              <a:ext uri="{FF2B5EF4-FFF2-40B4-BE49-F238E27FC236}">
                <a16:creationId xmlns:a16="http://schemas.microsoft.com/office/drawing/2014/main" xmlns="" id="{30465536-1CB3-4771-A251-12FD0B497A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5542" y="929766"/>
            <a:ext cx="4370716" cy="163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xmlns="" id="{C8CFC776-54D6-4402-B355-94F95E5CF8DA}"/>
              </a:ext>
            </a:extLst>
          </p:cNvPr>
          <p:cNvSpPr/>
          <p:nvPr/>
        </p:nvSpPr>
        <p:spPr>
          <a:xfrm>
            <a:off x="7443060" y="1917290"/>
            <a:ext cx="2595675" cy="40312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xmlns="" id="{7FD572BE-2BC4-45B5-A3CC-78043341ABBA}"/>
              </a:ext>
            </a:extLst>
          </p:cNvPr>
          <p:cNvSpPr/>
          <p:nvPr/>
        </p:nvSpPr>
        <p:spPr>
          <a:xfrm>
            <a:off x="7580712" y="5947074"/>
            <a:ext cx="1455133" cy="25532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93110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87EDE344-97DE-4633-B3FF-048510429625}"/>
              </a:ext>
            </a:extLst>
          </p:cNvPr>
          <p:cNvSpPr txBox="1"/>
          <p:nvPr/>
        </p:nvSpPr>
        <p:spPr>
          <a:xfrm>
            <a:off x="4193073" y="2683582"/>
            <a:ext cx="38058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회원관리 페이지</a:t>
            </a:r>
            <a:r>
              <a:rPr lang="en-US" altLang="ko-KR" sz="2400" b="1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(</a:t>
            </a:r>
            <a:r>
              <a:rPr lang="ko-KR" altLang="en-US" sz="2400" b="1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관리자</a:t>
            </a:r>
            <a:r>
              <a:rPr lang="en-US" altLang="ko-KR" sz="2400" b="1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)</a:t>
            </a:r>
            <a:endParaRPr lang="ko-KR" altLang="en-US" sz="2400" b="1" dirty="0">
              <a:solidFill>
                <a:schemeClr val="bg2">
                  <a:lumMod val="2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C6434035-9CDE-4085-9027-643A0A276309}"/>
              </a:ext>
            </a:extLst>
          </p:cNvPr>
          <p:cNvSpPr/>
          <p:nvPr/>
        </p:nvSpPr>
        <p:spPr>
          <a:xfrm>
            <a:off x="378222" y="3383281"/>
            <a:ext cx="11435553" cy="45719"/>
          </a:xfrm>
          <a:prstGeom prst="rect">
            <a:avLst/>
          </a:prstGeom>
          <a:solidFill>
            <a:srgbClr val="1382FF"/>
          </a:solidFill>
          <a:ln w="28575"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1898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9CE944B8-05FB-46CD-AE2B-E2E5B90AC3F3}"/>
              </a:ext>
            </a:extLst>
          </p:cNvPr>
          <p:cNvSpPr/>
          <p:nvPr/>
        </p:nvSpPr>
        <p:spPr>
          <a:xfrm>
            <a:off x="0" y="-2361"/>
            <a:ext cx="12213771" cy="525294"/>
          </a:xfrm>
          <a:prstGeom prst="rect">
            <a:avLst/>
          </a:prstGeom>
          <a:solidFill>
            <a:srgbClr val="1382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143C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32C5A0C5-8E57-47B2-A045-8ACB94024E4C}"/>
              </a:ext>
            </a:extLst>
          </p:cNvPr>
          <p:cNvSpPr/>
          <p:nvPr/>
        </p:nvSpPr>
        <p:spPr>
          <a:xfrm>
            <a:off x="0" y="6340363"/>
            <a:ext cx="12213771" cy="525294"/>
          </a:xfrm>
          <a:prstGeom prst="rect">
            <a:avLst/>
          </a:prstGeom>
          <a:solidFill>
            <a:srgbClr val="FF143C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143C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378223" y="310486"/>
            <a:ext cx="11435553" cy="6237027"/>
          </a:xfrm>
          <a:prstGeom prst="roundRect">
            <a:avLst>
              <a:gd name="adj" fmla="val 1733"/>
            </a:avLst>
          </a:prstGeom>
          <a:solidFill>
            <a:srgbClr val="F8F8F8"/>
          </a:solidFill>
          <a:ln w="28575">
            <a:solidFill>
              <a:srgbClr val="004A68"/>
            </a:solidFill>
          </a:ln>
          <a:effectLst>
            <a:outerShdw blurRad="50800" dist="1524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2800" b="1" spc="6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endParaRPr lang="ko-KR" altLang="en-US" sz="4000" b="1" spc="600" dirty="0">
              <a:solidFill>
                <a:schemeClr val="bg2">
                  <a:lumMod val="2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pic>
        <p:nvPicPr>
          <p:cNvPr id="4" name="그림 3" descr="스크린샷, 컴퓨터, 노트북, 주차장이(가) 표시된 사진&#10;&#10;자동 생성된 설명">
            <a:extLst>
              <a:ext uri="{FF2B5EF4-FFF2-40B4-BE49-F238E27FC236}">
                <a16:creationId xmlns:a16="http://schemas.microsoft.com/office/drawing/2014/main" xmlns="" id="{9F0C2488-0B17-4E70-A3F9-5911C1EEDF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473"/>
          <a:stretch/>
        </p:blipFill>
        <p:spPr>
          <a:xfrm>
            <a:off x="2052853" y="3955779"/>
            <a:ext cx="4413716" cy="2444767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그림 10" descr="테이블이(가) 표시된 사진&#10;&#10;자동 생성된 설명">
            <a:extLst>
              <a:ext uri="{FF2B5EF4-FFF2-40B4-BE49-F238E27FC236}">
                <a16:creationId xmlns:a16="http://schemas.microsoft.com/office/drawing/2014/main" xmlns="" id="{71258861-7AB8-490F-84BE-010C7968333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26"/>
          <a:stretch/>
        </p:blipFill>
        <p:spPr>
          <a:xfrm>
            <a:off x="2052853" y="1070049"/>
            <a:ext cx="4413716" cy="2711286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7E83F48A-EE3E-405A-8DD5-4A1EB2223877}"/>
              </a:ext>
            </a:extLst>
          </p:cNvPr>
          <p:cNvSpPr/>
          <p:nvPr/>
        </p:nvSpPr>
        <p:spPr>
          <a:xfrm>
            <a:off x="2863614" y="1466425"/>
            <a:ext cx="619781" cy="40394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A13D4BD4-AFED-43B0-9088-289755F14877}"/>
              </a:ext>
            </a:extLst>
          </p:cNvPr>
          <p:cNvSpPr/>
          <p:nvPr/>
        </p:nvSpPr>
        <p:spPr>
          <a:xfrm>
            <a:off x="5755601" y="4282309"/>
            <a:ext cx="473979" cy="21583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C771CA6A-1DF0-4612-9B74-9369C16B93BF}"/>
              </a:ext>
            </a:extLst>
          </p:cNvPr>
          <p:cNvSpPr txBox="1"/>
          <p:nvPr/>
        </p:nvSpPr>
        <p:spPr>
          <a:xfrm>
            <a:off x="7277330" y="1105670"/>
            <a:ext cx="366484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회원 정보 리스트 확인 가능 및 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회원 정보 </a:t>
            </a:r>
            <a:endParaRPr lang="en-US" altLang="ko-KR" sz="14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      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수정 및 삭제 가능</a:t>
            </a:r>
            <a:endParaRPr lang="en-US" altLang="ko-KR" sz="14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endParaRPr lang="en-US" altLang="ko-KR" sz="14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342900" indent="-342900">
              <a:buAutoNum type="arabicPeriod" startAt="2"/>
            </a:pP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회원정보 검색 가능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(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아이디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이름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전화번호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)</a:t>
            </a:r>
            <a:b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     </a:t>
            </a:r>
          </a:p>
          <a:p>
            <a:pPr marL="342900" indent="-342900">
              <a:buAutoNum type="arabicPeriod" startAt="2"/>
            </a:pP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회원 문의 정보 확인 가능</a:t>
            </a:r>
            <a:endParaRPr lang="en-US" altLang="ko-KR" sz="14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342900" indent="-342900">
              <a:buAutoNum type="arabicPeriod" startAt="2"/>
            </a:pPr>
            <a:endParaRPr lang="en-US" altLang="ko-KR" sz="14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342900" indent="-342900">
              <a:buAutoNum type="arabicPeriod" startAt="2"/>
            </a:pP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회원 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1:1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문의 답변 처리 여부 구분 가능</a:t>
            </a:r>
            <a:endParaRPr lang="en-US" altLang="ko-KR" sz="14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3DC32291-AB53-473B-80D0-E664E1067F29}"/>
              </a:ext>
            </a:extLst>
          </p:cNvPr>
          <p:cNvSpPr txBox="1"/>
          <p:nvPr/>
        </p:nvSpPr>
        <p:spPr>
          <a:xfrm>
            <a:off x="603468" y="457454"/>
            <a:ext cx="25700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회원 관리페이지</a:t>
            </a:r>
            <a:endParaRPr lang="en-US" altLang="ko-KR" sz="28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xmlns="" id="{0B0CA7D0-E688-4E03-8747-9B75711EC77E}"/>
              </a:ext>
            </a:extLst>
          </p:cNvPr>
          <p:cNvSpPr/>
          <p:nvPr/>
        </p:nvSpPr>
        <p:spPr>
          <a:xfrm flipV="1">
            <a:off x="603469" y="955706"/>
            <a:ext cx="2570036" cy="45719"/>
          </a:xfrm>
          <a:prstGeom prst="rect">
            <a:avLst/>
          </a:prstGeom>
          <a:solidFill>
            <a:srgbClr val="138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1382FF"/>
              </a:solidFill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xmlns="" id="{036AEAFC-D9F9-406A-8A3E-A932F03362D4}"/>
              </a:ext>
            </a:extLst>
          </p:cNvPr>
          <p:cNvGrpSpPr/>
          <p:nvPr/>
        </p:nvGrpSpPr>
        <p:grpSpPr>
          <a:xfrm>
            <a:off x="1717554" y="1027989"/>
            <a:ext cx="390700" cy="385458"/>
            <a:chOff x="5134855" y="2990138"/>
            <a:chExt cx="390700" cy="385458"/>
          </a:xfrm>
        </p:grpSpPr>
        <p:sp>
          <p:nvSpPr>
            <p:cNvPr id="16" name="타원 15">
              <a:extLst>
                <a:ext uri="{FF2B5EF4-FFF2-40B4-BE49-F238E27FC236}">
                  <a16:creationId xmlns:a16="http://schemas.microsoft.com/office/drawing/2014/main" xmlns="" id="{E6A8DD59-31A5-4CE1-B9BC-3353D0163170}"/>
                </a:ext>
              </a:extLst>
            </p:cNvPr>
            <p:cNvSpPr/>
            <p:nvPr/>
          </p:nvSpPr>
          <p:spPr>
            <a:xfrm>
              <a:off x="5140841" y="2990138"/>
              <a:ext cx="384714" cy="376619"/>
            </a:xfrm>
            <a:prstGeom prst="ellipse">
              <a:avLst/>
            </a:prstGeom>
            <a:solidFill>
              <a:srgbClr val="1382FF">
                <a:alpha val="8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xmlns="" id="{76F3DB03-547B-49FD-BBBE-566D62778EF8}"/>
                </a:ext>
              </a:extLst>
            </p:cNvPr>
            <p:cNvSpPr txBox="1"/>
            <p:nvPr/>
          </p:nvSpPr>
          <p:spPr>
            <a:xfrm>
              <a:off x="5134855" y="3067819"/>
              <a:ext cx="3847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01</a:t>
              </a:r>
              <a:endParaRPr lang="ko-KR" altLang="en-US" sz="14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xmlns="" id="{39BD78DC-BA99-42DF-953E-60D38A03D8F7}"/>
              </a:ext>
            </a:extLst>
          </p:cNvPr>
          <p:cNvGrpSpPr/>
          <p:nvPr/>
        </p:nvGrpSpPr>
        <p:grpSpPr>
          <a:xfrm>
            <a:off x="1723540" y="3890576"/>
            <a:ext cx="390700" cy="385458"/>
            <a:chOff x="5134855" y="2990138"/>
            <a:chExt cx="390700" cy="385458"/>
          </a:xfrm>
        </p:grpSpPr>
        <p:sp>
          <p:nvSpPr>
            <p:cNvPr id="22" name="타원 21">
              <a:extLst>
                <a:ext uri="{FF2B5EF4-FFF2-40B4-BE49-F238E27FC236}">
                  <a16:creationId xmlns:a16="http://schemas.microsoft.com/office/drawing/2014/main" xmlns="" id="{CECB06B0-0C63-4F37-8578-7D131F3D466A}"/>
                </a:ext>
              </a:extLst>
            </p:cNvPr>
            <p:cNvSpPr/>
            <p:nvPr/>
          </p:nvSpPr>
          <p:spPr>
            <a:xfrm>
              <a:off x="5140841" y="2990138"/>
              <a:ext cx="384714" cy="376619"/>
            </a:xfrm>
            <a:prstGeom prst="ellipse">
              <a:avLst/>
            </a:prstGeom>
            <a:solidFill>
              <a:srgbClr val="1382FF">
                <a:alpha val="8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xmlns="" id="{05BE816B-B8A0-4003-8820-A6C118F93C99}"/>
                </a:ext>
              </a:extLst>
            </p:cNvPr>
            <p:cNvSpPr txBox="1"/>
            <p:nvPr/>
          </p:nvSpPr>
          <p:spPr>
            <a:xfrm>
              <a:off x="5134855" y="3067819"/>
              <a:ext cx="3847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03</a:t>
              </a:r>
              <a:endParaRPr lang="ko-KR" altLang="en-US" sz="14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xmlns="" id="{184810F8-27AC-48FE-910A-7262E0C567DF}"/>
              </a:ext>
            </a:extLst>
          </p:cNvPr>
          <p:cNvGrpSpPr/>
          <p:nvPr/>
        </p:nvGrpSpPr>
        <p:grpSpPr>
          <a:xfrm>
            <a:off x="3378622" y="1207818"/>
            <a:ext cx="390700" cy="385458"/>
            <a:chOff x="5134855" y="2990138"/>
            <a:chExt cx="390700" cy="385458"/>
          </a:xfrm>
        </p:grpSpPr>
        <p:sp>
          <p:nvSpPr>
            <p:cNvPr id="28" name="타원 27">
              <a:extLst>
                <a:ext uri="{FF2B5EF4-FFF2-40B4-BE49-F238E27FC236}">
                  <a16:creationId xmlns:a16="http://schemas.microsoft.com/office/drawing/2014/main" xmlns="" id="{A9855639-81BE-452D-A8BF-AD1B964A83C4}"/>
                </a:ext>
              </a:extLst>
            </p:cNvPr>
            <p:cNvSpPr/>
            <p:nvPr/>
          </p:nvSpPr>
          <p:spPr>
            <a:xfrm>
              <a:off x="5140841" y="2990138"/>
              <a:ext cx="384714" cy="376619"/>
            </a:xfrm>
            <a:prstGeom prst="ellipse">
              <a:avLst/>
            </a:prstGeom>
            <a:solidFill>
              <a:srgbClr val="1382FF">
                <a:alpha val="8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xmlns="" id="{EC1E2950-DB40-4AF8-AB21-FB7D568A1E52}"/>
                </a:ext>
              </a:extLst>
            </p:cNvPr>
            <p:cNvSpPr txBox="1"/>
            <p:nvPr/>
          </p:nvSpPr>
          <p:spPr>
            <a:xfrm>
              <a:off x="5134855" y="3067819"/>
              <a:ext cx="3847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02</a:t>
              </a:r>
              <a:endParaRPr lang="ko-KR" altLang="en-US" sz="14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xmlns="" id="{490861F8-A44B-4A3B-961F-613A9E846C6F}"/>
              </a:ext>
            </a:extLst>
          </p:cNvPr>
          <p:cNvGrpSpPr/>
          <p:nvPr/>
        </p:nvGrpSpPr>
        <p:grpSpPr>
          <a:xfrm>
            <a:off x="5420302" y="3987240"/>
            <a:ext cx="390700" cy="385458"/>
            <a:chOff x="5134855" y="2990138"/>
            <a:chExt cx="390700" cy="385458"/>
          </a:xfrm>
        </p:grpSpPr>
        <p:sp>
          <p:nvSpPr>
            <p:cNvPr id="35" name="타원 34">
              <a:extLst>
                <a:ext uri="{FF2B5EF4-FFF2-40B4-BE49-F238E27FC236}">
                  <a16:creationId xmlns:a16="http://schemas.microsoft.com/office/drawing/2014/main" xmlns="" id="{9EA36C7D-3B15-49CF-8D85-9FBC6CA7BCE6}"/>
                </a:ext>
              </a:extLst>
            </p:cNvPr>
            <p:cNvSpPr/>
            <p:nvPr/>
          </p:nvSpPr>
          <p:spPr>
            <a:xfrm>
              <a:off x="5140841" y="2990138"/>
              <a:ext cx="384714" cy="376619"/>
            </a:xfrm>
            <a:prstGeom prst="ellipse">
              <a:avLst/>
            </a:prstGeom>
            <a:solidFill>
              <a:srgbClr val="1382FF">
                <a:alpha val="8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xmlns="" id="{F8B20A72-D1BA-44FA-A1D1-F7D965B3D133}"/>
                </a:ext>
              </a:extLst>
            </p:cNvPr>
            <p:cNvSpPr txBox="1"/>
            <p:nvPr/>
          </p:nvSpPr>
          <p:spPr>
            <a:xfrm>
              <a:off x="5134855" y="3067819"/>
              <a:ext cx="3847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04</a:t>
              </a:r>
              <a:endParaRPr lang="ko-KR" altLang="en-US" sz="14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89176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87EDE344-97DE-4633-B3FF-048510429625}"/>
              </a:ext>
            </a:extLst>
          </p:cNvPr>
          <p:cNvSpPr txBox="1"/>
          <p:nvPr/>
        </p:nvSpPr>
        <p:spPr>
          <a:xfrm>
            <a:off x="4633899" y="2649459"/>
            <a:ext cx="29241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고객 센터 페이지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C6434035-9CDE-4085-9027-643A0A276309}"/>
              </a:ext>
            </a:extLst>
          </p:cNvPr>
          <p:cNvSpPr/>
          <p:nvPr/>
        </p:nvSpPr>
        <p:spPr>
          <a:xfrm>
            <a:off x="378222" y="3383281"/>
            <a:ext cx="11435553" cy="45719"/>
          </a:xfrm>
          <a:prstGeom prst="rect">
            <a:avLst/>
          </a:prstGeom>
          <a:solidFill>
            <a:srgbClr val="1382FF"/>
          </a:solidFill>
          <a:ln w="28575"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9244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32C5A0C5-8E57-47B2-A045-8ACB94024E4C}"/>
              </a:ext>
            </a:extLst>
          </p:cNvPr>
          <p:cNvSpPr/>
          <p:nvPr/>
        </p:nvSpPr>
        <p:spPr>
          <a:xfrm>
            <a:off x="0" y="6340363"/>
            <a:ext cx="12213771" cy="525294"/>
          </a:xfrm>
          <a:prstGeom prst="rect">
            <a:avLst/>
          </a:prstGeom>
          <a:solidFill>
            <a:srgbClr val="FF143C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143C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9CE944B8-05FB-46CD-AE2B-E2E5B90AC3F3}"/>
              </a:ext>
            </a:extLst>
          </p:cNvPr>
          <p:cNvSpPr/>
          <p:nvPr/>
        </p:nvSpPr>
        <p:spPr>
          <a:xfrm>
            <a:off x="0" y="-2360"/>
            <a:ext cx="12213771" cy="525294"/>
          </a:xfrm>
          <a:prstGeom prst="rect">
            <a:avLst/>
          </a:prstGeom>
          <a:solidFill>
            <a:srgbClr val="1382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143C"/>
              </a:solidFill>
            </a:endParaRPr>
          </a:p>
        </p:txBody>
      </p:sp>
      <p:sp>
        <p:nvSpPr>
          <p:cNvPr id="39" name="모서리가 둥근 직사각형 5">
            <a:extLst>
              <a:ext uri="{FF2B5EF4-FFF2-40B4-BE49-F238E27FC236}">
                <a16:creationId xmlns:a16="http://schemas.microsoft.com/office/drawing/2014/main" xmlns="" id="{B7C2B43D-772A-494C-9C01-BC072E19E9F5}"/>
              </a:ext>
            </a:extLst>
          </p:cNvPr>
          <p:cNvSpPr/>
          <p:nvPr/>
        </p:nvSpPr>
        <p:spPr>
          <a:xfrm>
            <a:off x="389108" y="313135"/>
            <a:ext cx="11435553" cy="6237027"/>
          </a:xfrm>
          <a:prstGeom prst="roundRect">
            <a:avLst>
              <a:gd name="adj" fmla="val 1733"/>
            </a:avLst>
          </a:prstGeom>
          <a:solidFill>
            <a:srgbClr val="F8F8F8"/>
          </a:solidFill>
          <a:ln w="28575">
            <a:solidFill>
              <a:srgbClr val="004A68"/>
            </a:solidFill>
          </a:ln>
          <a:effectLst>
            <a:outerShdw blurRad="50800" dist="1524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2800" b="1" spc="6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endParaRPr lang="ko-KR" altLang="en-US" sz="4000" b="1" spc="600" dirty="0">
              <a:solidFill>
                <a:schemeClr val="bg2">
                  <a:lumMod val="2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xmlns="" id="{C6CDA3EC-B396-4D6C-AB60-63CCA9066C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272" y="1151016"/>
            <a:ext cx="6619353" cy="4916503"/>
          </a:xfrm>
          <a:prstGeom prst="rect">
            <a:avLst/>
          </a:prstGeom>
          <a:ln>
            <a:noFill/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E11B15C0-B125-4092-A7D6-3FA4E9174FB1}"/>
              </a:ext>
            </a:extLst>
          </p:cNvPr>
          <p:cNvSpPr txBox="1"/>
          <p:nvPr/>
        </p:nvSpPr>
        <p:spPr>
          <a:xfrm>
            <a:off x="7783655" y="4480571"/>
            <a:ext cx="395303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4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2. 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관리자로 로그인했을 경우에만 삭제버튼과</a:t>
            </a:r>
            <a:endParaRPr lang="en-US" altLang="ko-KR" sz="14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 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 글 작성 버튼이 보임</a:t>
            </a:r>
            <a:endParaRPr lang="en-US" altLang="ko-KR" sz="14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   </a:t>
            </a:r>
            <a:r>
              <a:rPr lang="ko-KR" altLang="ko-KR" sz="14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인터셉터를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이용하여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</a:t>
            </a:r>
            <a:r>
              <a:rPr lang="ko-KR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관리자만 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FAQ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글쓰기와 </a:t>
            </a:r>
            <a:endParaRPr lang="en-US" altLang="ko-KR" sz="14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   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삭제가 가능함</a:t>
            </a:r>
            <a:endParaRPr lang="ko-KR" altLang="ko-KR" sz="14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endParaRPr lang="ko-KR" altLang="en-US" sz="14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D93B3DA0-053E-4EB1-9C55-7CD40A1336CB}"/>
              </a:ext>
            </a:extLst>
          </p:cNvPr>
          <p:cNvSpPr/>
          <p:nvPr/>
        </p:nvSpPr>
        <p:spPr>
          <a:xfrm>
            <a:off x="892267" y="3293330"/>
            <a:ext cx="177793" cy="16590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47AFEBFF-DE81-4CDA-9AF5-258096F79834}"/>
              </a:ext>
            </a:extLst>
          </p:cNvPr>
          <p:cNvSpPr/>
          <p:nvPr/>
        </p:nvSpPr>
        <p:spPr>
          <a:xfrm>
            <a:off x="6499376" y="5601868"/>
            <a:ext cx="555811" cy="26894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xmlns="" id="{F8A7BF9A-9519-4DC7-B123-3DC62E252A9E}"/>
              </a:ext>
            </a:extLst>
          </p:cNvPr>
          <p:cNvSpPr/>
          <p:nvPr/>
        </p:nvSpPr>
        <p:spPr>
          <a:xfrm>
            <a:off x="772740" y="2651719"/>
            <a:ext cx="6306486" cy="49202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xmlns="" id="{B5890A5D-E668-4BEE-9560-5C86FF1924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3782" y="1134212"/>
            <a:ext cx="3723032" cy="3151484"/>
          </a:xfrm>
          <a:prstGeom prst="rect">
            <a:avLst/>
          </a:prstGeom>
          <a:ln>
            <a:noFill/>
          </a:ln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80482F3E-F5C4-40DA-9936-B27ECA25B221}"/>
              </a:ext>
            </a:extLst>
          </p:cNvPr>
          <p:cNvSpPr txBox="1"/>
          <p:nvPr/>
        </p:nvSpPr>
        <p:spPr>
          <a:xfrm>
            <a:off x="7783655" y="810633"/>
            <a:ext cx="27862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1. Ajax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를 이용한 글 삭제 구현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endParaRPr lang="ko-KR" altLang="en-US" sz="14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4E2A706D-BEA3-43FC-94DE-070FDCD37000}"/>
              </a:ext>
            </a:extLst>
          </p:cNvPr>
          <p:cNvSpPr txBox="1"/>
          <p:nvPr/>
        </p:nvSpPr>
        <p:spPr>
          <a:xfrm>
            <a:off x="603468" y="457454"/>
            <a:ext cx="25700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고객센터</a:t>
            </a:r>
            <a:r>
              <a:rPr lang="en-US" altLang="ko-KR" sz="28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-FAQ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xmlns="" id="{C6674D40-B38E-48DE-945D-7CA548022085}"/>
              </a:ext>
            </a:extLst>
          </p:cNvPr>
          <p:cNvSpPr/>
          <p:nvPr/>
        </p:nvSpPr>
        <p:spPr>
          <a:xfrm flipV="1">
            <a:off x="603469" y="955706"/>
            <a:ext cx="2570036" cy="45719"/>
          </a:xfrm>
          <a:prstGeom prst="rect">
            <a:avLst/>
          </a:prstGeom>
          <a:solidFill>
            <a:srgbClr val="138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1382FF"/>
              </a:solidFill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xmlns="" id="{538A7666-1B17-4678-88E5-265E9701E8A9}"/>
              </a:ext>
            </a:extLst>
          </p:cNvPr>
          <p:cNvGrpSpPr/>
          <p:nvPr/>
        </p:nvGrpSpPr>
        <p:grpSpPr>
          <a:xfrm>
            <a:off x="479922" y="3206782"/>
            <a:ext cx="390700" cy="385458"/>
            <a:chOff x="5134855" y="2990138"/>
            <a:chExt cx="390700" cy="385458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xmlns="" id="{643FEEC5-1A30-4D36-9291-60DB47F77173}"/>
                </a:ext>
              </a:extLst>
            </p:cNvPr>
            <p:cNvSpPr/>
            <p:nvPr/>
          </p:nvSpPr>
          <p:spPr>
            <a:xfrm>
              <a:off x="5140841" y="2990138"/>
              <a:ext cx="384714" cy="376619"/>
            </a:xfrm>
            <a:prstGeom prst="ellipse">
              <a:avLst/>
            </a:prstGeom>
            <a:solidFill>
              <a:srgbClr val="1382FF">
                <a:alpha val="8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xmlns="" id="{4B54F604-F43D-4912-89F2-271431657BFA}"/>
                </a:ext>
              </a:extLst>
            </p:cNvPr>
            <p:cNvSpPr txBox="1"/>
            <p:nvPr/>
          </p:nvSpPr>
          <p:spPr>
            <a:xfrm>
              <a:off x="5134855" y="3067819"/>
              <a:ext cx="3847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01</a:t>
              </a:r>
              <a:endParaRPr lang="ko-KR" altLang="en-US" sz="14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xmlns="" id="{102FD461-56FC-4F66-B61D-A52E4B799784}"/>
              </a:ext>
            </a:extLst>
          </p:cNvPr>
          <p:cNvGrpSpPr/>
          <p:nvPr/>
        </p:nvGrpSpPr>
        <p:grpSpPr>
          <a:xfrm>
            <a:off x="6191232" y="5319059"/>
            <a:ext cx="390700" cy="385458"/>
            <a:chOff x="5134855" y="2990138"/>
            <a:chExt cx="390700" cy="385458"/>
          </a:xfrm>
        </p:grpSpPr>
        <p:sp>
          <p:nvSpPr>
            <p:cNvPr id="23" name="타원 22">
              <a:extLst>
                <a:ext uri="{FF2B5EF4-FFF2-40B4-BE49-F238E27FC236}">
                  <a16:creationId xmlns:a16="http://schemas.microsoft.com/office/drawing/2014/main" xmlns="" id="{69F1BBA8-ED07-41AD-B27E-C5EFB100827B}"/>
                </a:ext>
              </a:extLst>
            </p:cNvPr>
            <p:cNvSpPr/>
            <p:nvPr/>
          </p:nvSpPr>
          <p:spPr>
            <a:xfrm>
              <a:off x="5140841" y="2990138"/>
              <a:ext cx="384714" cy="376619"/>
            </a:xfrm>
            <a:prstGeom prst="ellipse">
              <a:avLst/>
            </a:prstGeom>
            <a:solidFill>
              <a:srgbClr val="1382FF">
                <a:alpha val="8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xmlns="" id="{7A9FEE02-8C7B-4A6C-BE65-F9603CB673A7}"/>
                </a:ext>
              </a:extLst>
            </p:cNvPr>
            <p:cNvSpPr txBox="1"/>
            <p:nvPr/>
          </p:nvSpPr>
          <p:spPr>
            <a:xfrm>
              <a:off x="5134855" y="3067819"/>
              <a:ext cx="3847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02</a:t>
              </a:r>
              <a:endParaRPr lang="ko-KR" altLang="en-US" sz="14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34257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9CE944B8-05FB-46CD-AE2B-E2E5B90AC3F3}"/>
              </a:ext>
            </a:extLst>
          </p:cNvPr>
          <p:cNvSpPr/>
          <p:nvPr/>
        </p:nvSpPr>
        <p:spPr>
          <a:xfrm>
            <a:off x="0" y="-21719"/>
            <a:ext cx="12213771" cy="525294"/>
          </a:xfrm>
          <a:prstGeom prst="rect">
            <a:avLst/>
          </a:prstGeom>
          <a:solidFill>
            <a:srgbClr val="1382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143C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32C5A0C5-8E57-47B2-A045-8ACB94024E4C}"/>
              </a:ext>
            </a:extLst>
          </p:cNvPr>
          <p:cNvSpPr/>
          <p:nvPr/>
        </p:nvSpPr>
        <p:spPr>
          <a:xfrm>
            <a:off x="0" y="6340363"/>
            <a:ext cx="12213771" cy="525294"/>
          </a:xfrm>
          <a:prstGeom prst="rect">
            <a:avLst/>
          </a:prstGeom>
          <a:solidFill>
            <a:srgbClr val="FF143C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143C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385482" y="310486"/>
            <a:ext cx="11435553" cy="6237027"/>
          </a:xfrm>
          <a:prstGeom prst="roundRect">
            <a:avLst>
              <a:gd name="adj" fmla="val 1733"/>
            </a:avLst>
          </a:prstGeom>
          <a:solidFill>
            <a:srgbClr val="F8F8F8"/>
          </a:solidFill>
          <a:ln w="28575">
            <a:solidFill>
              <a:srgbClr val="004A68"/>
            </a:solidFill>
          </a:ln>
          <a:effectLst>
            <a:outerShdw blurRad="50800" dist="1524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2800" b="1" spc="6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endParaRPr lang="ko-KR" altLang="en-US" sz="4000" b="1" spc="600" dirty="0">
              <a:solidFill>
                <a:schemeClr val="bg2">
                  <a:lumMod val="2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E11B15C0-B125-4092-A7D6-3FA4E9174FB1}"/>
              </a:ext>
            </a:extLst>
          </p:cNvPr>
          <p:cNvSpPr txBox="1"/>
          <p:nvPr/>
        </p:nvSpPr>
        <p:spPr>
          <a:xfrm>
            <a:off x="6766650" y="615908"/>
            <a:ext cx="18427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1. 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약관 동의 여부 확인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2B1DC15B-CFF9-4C8C-BE3F-BD6FE1AF44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878" y="1083569"/>
            <a:ext cx="4946445" cy="2464490"/>
          </a:xfrm>
          <a:prstGeom prst="rect">
            <a:avLst/>
          </a:prstGeom>
          <a:ln>
            <a:noFill/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6142F70D-03F2-4191-BF4B-CD28B0C7F7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1583" y="2368498"/>
            <a:ext cx="3029130" cy="617686"/>
          </a:xfrm>
          <a:prstGeom prst="rect">
            <a:avLst/>
          </a:prstGeom>
          <a:ln>
            <a:noFill/>
          </a:ln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xmlns="" id="{614F2DBB-8F37-4B70-966A-6FE1E8376E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9304" y="3511123"/>
            <a:ext cx="4833444" cy="856934"/>
          </a:xfrm>
          <a:prstGeom prst="rect">
            <a:avLst/>
          </a:prstGeom>
          <a:ln>
            <a:noFill/>
          </a:ln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xmlns="" id="{0E666544-EA1D-4F16-A7C3-8AE72A978505}"/>
              </a:ext>
            </a:extLst>
          </p:cNvPr>
          <p:cNvSpPr/>
          <p:nvPr/>
        </p:nvSpPr>
        <p:spPr>
          <a:xfrm>
            <a:off x="4984924" y="2716306"/>
            <a:ext cx="894399" cy="16352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xmlns="" id="{26F3BA48-605C-402A-ACD6-1F38872961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9304" y="1036018"/>
            <a:ext cx="3005088" cy="1274287"/>
          </a:xfrm>
          <a:prstGeom prst="rect">
            <a:avLst/>
          </a:prstGeom>
          <a:ln>
            <a:noFill/>
          </a:ln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9BDE663C-1346-4B3E-AE7F-BEA949FB3937}"/>
              </a:ext>
            </a:extLst>
          </p:cNvPr>
          <p:cNvSpPr txBox="1"/>
          <p:nvPr/>
        </p:nvSpPr>
        <p:spPr>
          <a:xfrm>
            <a:off x="6721079" y="3181769"/>
            <a:ext cx="54709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2. 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필수 입력사항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(*)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이 공백일 경우 메시지 출력 및 해당 폼으로 포커스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198DD2D3-5DAB-41BB-80C8-B830C11CE4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2878" y="3651253"/>
            <a:ext cx="4946445" cy="2612787"/>
          </a:xfrm>
          <a:prstGeom prst="rect">
            <a:avLst/>
          </a:prstGeom>
          <a:ln>
            <a:noFill/>
          </a:ln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xmlns="" id="{71FCD2CD-2D6E-4219-9AA0-6AC0F7773F46}"/>
              </a:ext>
            </a:extLst>
          </p:cNvPr>
          <p:cNvSpPr/>
          <p:nvPr/>
        </p:nvSpPr>
        <p:spPr>
          <a:xfrm>
            <a:off x="2104912" y="4004135"/>
            <a:ext cx="2076373" cy="29509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xmlns="" id="{B6729245-44CE-45A2-900B-93F80DFA41F1}"/>
              </a:ext>
            </a:extLst>
          </p:cNvPr>
          <p:cNvSpPr/>
          <p:nvPr/>
        </p:nvSpPr>
        <p:spPr>
          <a:xfrm>
            <a:off x="2104912" y="5850459"/>
            <a:ext cx="2076373" cy="26510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xmlns="" id="{4238D99B-F8F7-4A30-B4D4-927EA053BCD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99304" y="4951675"/>
            <a:ext cx="2919421" cy="1447495"/>
          </a:xfrm>
          <a:prstGeom prst="rect">
            <a:avLst/>
          </a:prstGeom>
          <a:ln>
            <a:noFill/>
          </a:ln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F5628060-9C42-402A-8224-4B0C4F3BC111}"/>
              </a:ext>
            </a:extLst>
          </p:cNvPr>
          <p:cNvSpPr txBox="1"/>
          <p:nvPr/>
        </p:nvSpPr>
        <p:spPr>
          <a:xfrm>
            <a:off x="6761583" y="4643898"/>
            <a:ext cx="28824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3. 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주문번호 숫자 검증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xmlns="" id="{2A470C7E-EC9C-40AE-AB87-2FD6F94BE021}"/>
              </a:ext>
            </a:extLst>
          </p:cNvPr>
          <p:cNvSpPr txBox="1"/>
          <p:nvPr/>
        </p:nvSpPr>
        <p:spPr>
          <a:xfrm>
            <a:off x="603468" y="457454"/>
            <a:ext cx="25700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고객센터</a:t>
            </a:r>
            <a:r>
              <a:rPr lang="en-US" altLang="ko-KR" sz="28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-QNA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xmlns="" id="{1DBD7AD2-D952-4B6F-BCD7-E7C21FE00DE6}"/>
              </a:ext>
            </a:extLst>
          </p:cNvPr>
          <p:cNvSpPr/>
          <p:nvPr/>
        </p:nvSpPr>
        <p:spPr>
          <a:xfrm flipV="1">
            <a:off x="603469" y="955706"/>
            <a:ext cx="2570036" cy="45719"/>
          </a:xfrm>
          <a:prstGeom prst="rect">
            <a:avLst/>
          </a:prstGeom>
          <a:solidFill>
            <a:srgbClr val="138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1382FF"/>
              </a:solidFill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xmlns="" id="{FA830D92-8413-415A-BBFD-17590A7DE757}"/>
              </a:ext>
            </a:extLst>
          </p:cNvPr>
          <p:cNvGrpSpPr/>
          <p:nvPr/>
        </p:nvGrpSpPr>
        <p:grpSpPr>
          <a:xfrm>
            <a:off x="4558058" y="2595700"/>
            <a:ext cx="390700" cy="385458"/>
            <a:chOff x="5134855" y="2990138"/>
            <a:chExt cx="390700" cy="385458"/>
          </a:xfrm>
        </p:grpSpPr>
        <p:sp>
          <p:nvSpPr>
            <p:cNvPr id="31" name="타원 30">
              <a:extLst>
                <a:ext uri="{FF2B5EF4-FFF2-40B4-BE49-F238E27FC236}">
                  <a16:creationId xmlns:a16="http://schemas.microsoft.com/office/drawing/2014/main" xmlns="" id="{78C23E3F-4F6A-465F-B411-D0FA8B37F240}"/>
                </a:ext>
              </a:extLst>
            </p:cNvPr>
            <p:cNvSpPr/>
            <p:nvPr/>
          </p:nvSpPr>
          <p:spPr>
            <a:xfrm>
              <a:off x="5140841" y="2990138"/>
              <a:ext cx="384714" cy="376619"/>
            </a:xfrm>
            <a:prstGeom prst="ellipse">
              <a:avLst/>
            </a:prstGeom>
            <a:solidFill>
              <a:srgbClr val="1382FF">
                <a:alpha val="8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xmlns="" id="{D01638DC-D4CB-4EC9-A61B-52DF4A401721}"/>
                </a:ext>
              </a:extLst>
            </p:cNvPr>
            <p:cNvSpPr txBox="1"/>
            <p:nvPr/>
          </p:nvSpPr>
          <p:spPr>
            <a:xfrm>
              <a:off x="5134855" y="3067819"/>
              <a:ext cx="3847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01</a:t>
              </a:r>
              <a:endParaRPr lang="ko-KR" altLang="en-US" sz="14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xmlns="" id="{2D438A52-3C7B-4BBE-B15E-288CB735C9A9}"/>
              </a:ext>
            </a:extLst>
          </p:cNvPr>
          <p:cNvGrpSpPr/>
          <p:nvPr/>
        </p:nvGrpSpPr>
        <p:grpSpPr>
          <a:xfrm>
            <a:off x="1693946" y="3811406"/>
            <a:ext cx="390700" cy="385458"/>
            <a:chOff x="5134855" y="2990138"/>
            <a:chExt cx="390700" cy="385458"/>
          </a:xfrm>
        </p:grpSpPr>
        <p:sp>
          <p:nvSpPr>
            <p:cNvPr id="37" name="타원 36">
              <a:extLst>
                <a:ext uri="{FF2B5EF4-FFF2-40B4-BE49-F238E27FC236}">
                  <a16:creationId xmlns:a16="http://schemas.microsoft.com/office/drawing/2014/main" xmlns="" id="{03D89AD6-928A-4CF6-BE81-0BBF09B6D18C}"/>
                </a:ext>
              </a:extLst>
            </p:cNvPr>
            <p:cNvSpPr/>
            <p:nvPr/>
          </p:nvSpPr>
          <p:spPr>
            <a:xfrm>
              <a:off x="5140841" y="2990138"/>
              <a:ext cx="384714" cy="376619"/>
            </a:xfrm>
            <a:prstGeom prst="ellipse">
              <a:avLst/>
            </a:prstGeom>
            <a:solidFill>
              <a:srgbClr val="1382FF">
                <a:alpha val="8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xmlns="" id="{39E6153A-9472-4F80-9AD6-D09A5ACD32D3}"/>
                </a:ext>
              </a:extLst>
            </p:cNvPr>
            <p:cNvSpPr txBox="1"/>
            <p:nvPr/>
          </p:nvSpPr>
          <p:spPr>
            <a:xfrm>
              <a:off x="5134855" y="3067819"/>
              <a:ext cx="3847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02</a:t>
              </a:r>
              <a:endParaRPr lang="ko-KR" altLang="en-US" sz="14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xmlns="" id="{AF17FAB8-9546-44DD-9684-13341CF8A255}"/>
              </a:ext>
            </a:extLst>
          </p:cNvPr>
          <p:cNvGrpSpPr/>
          <p:nvPr/>
        </p:nvGrpSpPr>
        <p:grpSpPr>
          <a:xfrm>
            <a:off x="1742289" y="5601419"/>
            <a:ext cx="390700" cy="385458"/>
            <a:chOff x="5134855" y="2990138"/>
            <a:chExt cx="390700" cy="385458"/>
          </a:xfrm>
        </p:grpSpPr>
        <p:sp>
          <p:nvSpPr>
            <p:cNvPr id="41" name="타원 40">
              <a:extLst>
                <a:ext uri="{FF2B5EF4-FFF2-40B4-BE49-F238E27FC236}">
                  <a16:creationId xmlns:a16="http://schemas.microsoft.com/office/drawing/2014/main" xmlns="" id="{56686158-89DA-4BD2-B6E1-7C3ABBC1B254}"/>
                </a:ext>
              </a:extLst>
            </p:cNvPr>
            <p:cNvSpPr/>
            <p:nvPr/>
          </p:nvSpPr>
          <p:spPr>
            <a:xfrm>
              <a:off x="5140841" y="2990138"/>
              <a:ext cx="384714" cy="376619"/>
            </a:xfrm>
            <a:prstGeom prst="ellipse">
              <a:avLst/>
            </a:prstGeom>
            <a:solidFill>
              <a:srgbClr val="1382FF">
                <a:alpha val="8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xmlns="" id="{AA7F9331-C3EE-4922-A68E-A4D8F581F1FB}"/>
                </a:ext>
              </a:extLst>
            </p:cNvPr>
            <p:cNvSpPr txBox="1"/>
            <p:nvPr/>
          </p:nvSpPr>
          <p:spPr>
            <a:xfrm>
              <a:off x="5134855" y="3067819"/>
              <a:ext cx="3847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03</a:t>
              </a:r>
              <a:endParaRPr lang="ko-KR" altLang="en-US" sz="14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63133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9CE944B8-05FB-46CD-AE2B-E2E5B90AC3F3}"/>
              </a:ext>
            </a:extLst>
          </p:cNvPr>
          <p:cNvSpPr/>
          <p:nvPr/>
        </p:nvSpPr>
        <p:spPr>
          <a:xfrm>
            <a:off x="0" y="-21719"/>
            <a:ext cx="12213771" cy="525294"/>
          </a:xfrm>
          <a:prstGeom prst="rect">
            <a:avLst/>
          </a:prstGeom>
          <a:solidFill>
            <a:srgbClr val="1382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143C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32C5A0C5-8E57-47B2-A045-8ACB94024E4C}"/>
              </a:ext>
            </a:extLst>
          </p:cNvPr>
          <p:cNvSpPr/>
          <p:nvPr/>
        </p:nvSpPr>
        <p:spPr>
          <a:xfrm>
            <a:off x="0" y="6340363"/>
            <a:ext cx="12213771" cy="525294"/>
          </a:xfrm>
          <a:prstGeom prst="rect">
            <a:avLst/>
          </a:prstGeom>
          <a:solidFill>
            <a:srgbClr val="FF143C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143C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389107" y="300654"/>
            <a:ext cx="11435553" cy="6237027"/>
          </a:xfrm>
          <a:prstGeom prst="roundRect">
            <a:avLst>
              <a:gd name="adj" fmla="val 1733"/>
            </a:avLst>
          </a:prstGeom>
          <a:solidFill>
            <a:srgbClr val="F8F8F8"/>
          </a:solidFill>
          <a:ln w="28575">
            <a:solidFill>
              <a:srgbClr val="004A68"/>
            </a:solidFill>
          </a:ln>
          <a:effectLst>
            <a:outerShdw blurRad="50800" dist="1524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2800" b="1" spc="6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endParaRPr lang="ko-KR" altLang="en-US" sz="4000" b="1" spc="600" dirty="0">
              <a:solidFill>
                <a:schemeClr val="bg2">
                  <a:lumMod val="2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xmlns="" id="{B2DBB69D-3DA5-4344-BB00-4BAAE522FC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242" y="1190049"/>
            <a:ext cx="4251879" cy="3065342"/>
          </a:xfrm>
          <a:prstGeom prst="rect">
            <a:avLst/>
          </a:prstGeom>
          <a:ln>
            <a:noFill/>
          </a:ln>
        </p:spPr>
      </p:pic>
      <p:sp>
        <p:nvSpPr>
          <p:cNvPr id="42" name="직사각형 41">
            <a:extLst>
              <a:ext uri="{FF2B5EF4-FFF2-40B4-BE49-F238E27FC236}">
                <a16:creationId xmlns:a16="http://schemas.microsoft.com/office/drawing/2014/main" xmlns="" id="{1E53DCC3-1175-44AD-9C80-113822BD74A8}"/>
              </a:ext>
            </a:extLst>
          </p:cNvPr>
          <p:cNvSpPr/>
          <p:nvPr/>
        </p:nvSpPr>
        <p:spPr>
          <a:xfrm>
            <a:off x="1399506" y="3173493"/>
            <a:ext cx="788894" cy="34514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xmlns="" id="{E8F80964-0ADF-4948-AC95-48CC680ABFBD}"/>
              </a:ext>
            </a:extLst>
          </p:cNvPr>
          <p:cNvSpPr/>
          <p:nvPr/>
        </p:nvSpPr>
        <p:spPr>
          <a:xfrm>
            <a:off x="4557219" y="4026757"/>
            <a:ext cx="332853" cy="15608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xmlns="" id="{F19A9620-6E5E-45DE-B95B-A8556929E2C2}"/>
              </a:ext>
            </a:extLst>
          </p:cNvPr>
          <p:cNvSpPr txBox="1"/>
          <p:nvPr/>
        </p:nvSpPr>
        <p:spPr>
          <a:xfrm>
            <a:off x="5585774" y="497930"/>
            <a:ext cx="5406245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파일 업로드 가능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(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최대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3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개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)</a:t>
            </a:r>
          </a:p>
          <a:p>
            <a:pPr marL="342900" indent="-342900">
              <a:buAutoNum type="arabicPeriod"/>
            </a:pPr>
            <a:endParaRPr lang="en-US" altLang="ko-KR" sz="14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342900" indent="-342900">
              <a:buAutoNum type="arabicPeriod"/>
            </a:pP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관리자로 로그인했을 경우에만 글 목록 버튼이 보임</a:t>
            </a:r>
            <a:endParaRPr lang="en-US" altLang="ko-KR" sz="14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342900" indent="-342900">
              <a:buAutoNum type="arabicPeriod"/>
            </a:pPr>
            <a:endParaRPr lang="en-US" altLang="ko-KR" sz="14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342900" indent="-342900">
              <a:buAutoNum type="arabicPeriod"/>
            </a:pP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접수 글 검색 가능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(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제목 작성자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내용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)</a:t>
            </a:r>
          </a:p>
          <a:p>
            <a:pPr marL="342900" indent="-342900">
              <a:buAutoNum type="arabicPeriod"/>
            </a:pPr>
            <a:endParaRPr lang="en-US" altLang="ko-KR" sz="14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342900" indent="-342900">
              <a:buAutoNum type="arabicPeriod"/>
            </a:pPr>
            <a:endParaRPr lang="en-US" altLang="ko-KR" sz="14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342900" indent="-342900">
              <a:buAutoNum type="arabicPeriod"/>
            </a:pPr>
            <a:endParaRPr lang="en-US" altLang="ko-KR" sz="14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342900" indent="-342900">
              <a:buAutoNum type="arabicPeriod"/>
            </a:pPr>
            <a:endParaRPr lang="en-US" altLang="ko-KR" sz="14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342900" indent="-342900">
              <a:buAutoNum type="arabicPeriod"/>
            </a:pPr>
            <a:endParaRPr lang="en-US" altLang="ko-KR" sz="14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342900" indent="-342900">
              <a:buAutoNum type="arabicPeriod"/>
            </a:pPr>
            <a:endParaRPr lang="en-US" altLang="ko-KR" sz="14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342900" indent="-342900">
              <a:buAutoNum type="arabicPeriod"/>
            </a:pP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첨부파일 다운로드 가능</a:t>
            </a:r>
            <a:endParaRPr lang="en-US" altLang="ko-KR" sz="14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342900" indent="-342900">
              <a:buAutoNum type="arabicPeriod"/>
            </a:pPr>
            <a:endParaRPr lang="en-US" altLang="ko-KR" sz="14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5.  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회원 및 비회원 모두 글 작성 가능 하기 때문에 답변은 이메일로 받게 됨</a:t>
            </a:r>
            <a:endParaRPr lang="en-US" altLang="ko-KR" sz="14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pic>
        <p:nvPicPr>
          <p:cNvPr id="54" name="그림 53">
            <a:extLst>
              <a:ext uri="{FF2B5EF4-FFF2-40B4-BE49-F238E27FC236}">
                <a16:creationId xmlns:a16="http://schemas.microsoft.com/office/drawing/2014/main" xmlns="" id="{BCFE6DE7-E827-43B8-84B1-80D7BD8C2A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242" y="4529885"/>
            <a:ext cx="4251879" cy="1702059"/>
          </a:xfrm>
          <a:prstGeom prst="rect">
            <a:avLst/>
          </a:prstGeom>
          <a:ln>
            <a:noFill/>
          </a:ln>
        </p:spPr>
      </p:pic>
      <p:sp>
        <p:nvSpPr>
          <p:cNvPr id="55" name="직사각형 54">
            <a:extLst>
              <a:ext uri="{FF2B5EF4-FFF2-40B4-BE49-F238E27FC236}">
                <a16:creationId xmlns:a16="http://schemas.microsoft.com/office/drawing/2014/main" xmlns="" id="{7E94D4E2-F194-4303-A0B7-2D9C94B01C0E}"/>
              </a:ext>
            </a:extLst>
          </p:cNvPr>
          <p:cNvSpPr/>
          <p:nvPr/>
        </p:nvSpPr>
        <p:spPr>
          <a:xfrm>
            <a:off x="1563222" y="5277836"/>
            <a:ext cx="2556494" cy="25303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xmlns="" id="{6181055A-2945-4B5C-B1BB-50D44A7E755F}"/>
              </a:ext>
            </a:extLst>
          </p:cNvPr>
          <p:cNvSpPr/>
          <p:nvPr/>
        </p:nvSpPr>
        <p:spPr>
          <a:xfrm>
            <a:off x="753070" y="6006774"/>
            <a:ext cx="4205051" cy="21094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" name="그림 101">
            <a:extLst>
              <a:ext uri="{FF2B5EF4-FFF2-40B4-BE49-F238E27FC236}">
                <a16:creationId xmlns:a16="http://schemas.microsoft.com/office/drawing/2014/main" xmlns="" id="{FD3E3AFB-8F20-4CE1-80F5-7EBD0E7E7EE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661"/>
          <a:stretch/>
        </p:blipFill>
        <p:spPr>
          <a:xfrm>
            <a:off x="5902442" y="3648065"/>
            <a:ext cx="4401764" cy="2668860"/>
          </a:xfrm>
          <a:prstGeom prst="rect">
            <a:avLst/>
          </a:prstGeom>
          <a:ln>
            <a:noFill/>
          </a:ln>
        </p:spPr>
      </p:pic>
      <p:sp>
        <p:nvSpPr>
          <p:cNvPr id="103" name="직사각형 102">
            <a:extLst>
              <a:ext uri="{FF2B5EF4-FFF2-40B4-BE49-F238E27FC236}">
                <a16:creationId xmlns:a16="http://schemas.microsoft.com/office/drawing/2014/main" xmlns="" id="{677870B6-F455-4BE0-BEA0-6D6BB5BCE1C5}"/>
              </a:ext>
            </a:extLst>
          </p:cNvPr>
          <p:cNvSpPr/>
          <p:nvPr/>
        </p:nvSpPr>
        <p:spPr>
          <a:xfrm>
            <a:off x="5902442" y="5561540"/>
            <a:ext cx="1935478" cy="25850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xmlns="" id="{267AEAAD-B5EB-4701-8064-E203FF4B10AA}"/>
              </a:ext>
            </a:extLst>
          </p:cNvPr>
          <p:cNvSpPr/>
          <p:nvPr/>
        </p:nvSpPr>
        <p:spPr>
          <a:xfrm>
            <a:off x="8487063" y="6008475"/>
            <a:ext cx="1366266" cy="22821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2" name="그림 111">
            <a:extLst>
              <a:ext uri="{FF2B5EF4-FFF2-40B4-BE49-F238E27FC236}">
                <a16:creationId xmlns:a16="http://schemas.microsoft.com/office/drawing/2014/main" xmlns="" id="{0360651E-FCB6-438A-8E20-5542ED9BA8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4001" y="1646149"/>
            <a:ext cx="4300205" cy="1194120"/>
          </a:xfrm>
          <a:prstGeom prst="rect">
            <a:avLst/>
          </a:prstGeom>
          <a:ln>
            <a:noFill/>
          </a:ln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xmlns="" id="{2143EEA1-635F-40FC-8B44-75A6F741FAFD}"/>
              </a:ext>
            </a:extLst>
          </p:cNvPr>
          <p:cNvSpPr txBox="1"/>
          <p:nvPr/>
        </p:nvSpPr>
        <p:spPr>
          <a:xfrm>
            <a:off x="603468" y="457454"/>
            <a:ext cx="25700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고객센터</a:t>
            </a:r>
            <a:r>
              <a:rPr lang="en-US" altLang="ko-KR" sz="28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-QNA</a:t>
            </a: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xmlns="" id="{92D4AA89-9A10-4093-A5A4-DAA079B568B7}"/>
              </a:ext>
            </a:extLst>
          </p:cNvPr>
          <p:cNvSpPr/>
          <p:nvPr/>
        </p:nvSpPr>
        <p:spPr>
          <a:xfrm flipV="1">
            <a:off x="603469" y="955706"/>
            <a:ext cx="2570036" cy="45719"/>
          </a:xfrm>
          <a:prstGeom prst="rect">
            <a:avLst/>
          </a:prstGeom>
          <a:solidFill>
            <a:srgbClr val="138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1382FF"/>
              </a:solidFill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xmlns="" id="{8DCB7F2D-1A04-4EEC-863C-A48D8F5C79B0}"/>
              </a:ext>
            </a:extLst>
          </p:cNvPr>
          <p:cNvGrpSpPr/>
          <p:nvPr/>
        </p:nvGrpSpPr>
        <p:grpSpPr>
          <a:xfrm>
            <a:off x="1011032" y="3152377"/>
            <a:ext cx="390700" cy="385458"/>
            <a:chOff x="5134855" y="2990138"/>
            <a:chExt cx="390700" cy="385458"/>
          </a:xfrm>
        </p:grpSpPr>
        <p:sp>
          <p:nvSpPr>
            <p:cNvPr id="35" name="타원 34">
              <a:extLst>
                <a:ext uri="{FF2B5EF4-FFF2-40B4-BE49-F238E27FC236}">
                  <a16:creationId xmlns:a16="http://schemas.microsoft.com/office/drawing/2014/main" xmlns="" id="{F63D4D06-63C4-449F-8025-12B66D29AC86}"/>
                </a:ext>
              </a:extLst>
            </p:cNvPr>
            <p:cNvSpPr/>
            <p:nvPr/>
          </p:nvSpPr>
          <p:spPr>
            <a:xfrm>
              <a:off x="5140841" y="2990138"/>
              <a:ext cx="384714" cy="376619"/>
            </a:xfrm>
            <a:prstGeom prst="ellipse">
              <a:avLst/>
            </a:prstGeom>
            <a:solidFill>
              <a:srgbClr val="1382FF">
                <a:alpha val="8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xmlns="" id="{AF563037-54DF-4FA1-B04F-6390A74A896A}"/>
                </a:ext>
              </a:extLst>
            </p:cNvPr>
            <p:cNvSpPr txBox="1"/>
            <p:nvPr/>
          </p:nvSpPr>
          <p:spPr>
            <a:xfrm>
              <a:off x="5134855" y="3067819"/>
              <a:ext cx="3847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01</a:t>
              </a:r>
              <a:endParaRPr lang="ko-KR" altLang="en-US" sz="14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xmlns="" id="{9339C725-E089-4B23-923D-ED6BF02F41DB}"/>
              </a:ext>
            </a:extLst>
          </p:cNvPr>
          <p:cNvGrpSpPr/>
          <p:nvPr/>
        </p:nvGrpSpPr>
        <p:grpSpPr>
          <a:xfrm>
            <a:off x="4166519" y="3660683"/>
            <a:ext cx="390700" cy="385458"/>
            <a:chOff x="5134855" y="2990138"/>
            <a:chExt cx="390700" cy="385458"/>
          </a:xfrm>
        </p:grpSpPr>
        <p:sp>
          <p:nvSpPr>
            <p:cNvPr id="47" name="타원 46">
              <a:extLst>
                <a:ext uri="{FF2B5EF4-FFF2-40B4-BE49-F238E27FC236}">
                  <a16:creationId xmlns:a16="http://schemas.microsoft.com/office/drawing/2014/main" xmlns="" id="{D7FCF6BB-8701-4970-B45D-A0173EA20D7E}"/>
                </a:ext>
              </a:extLst>
            </p:cNvPr>
            <p:cNvSpPr/>
            <p:nvPr/>
          </p:nvSpPr>
          <p:spPr>
            <a:xfrm>
              <a:off x="5140841" y="2990138"/>
              <a:ext cx="384714" cy="376619"/>
            </a:xfrm>
            <a:prstGeom prst="ellipse">
              <a:avLst/>
            </a:prstGeom>
            <a:solidFill>
              <a:srgbClr val="1382FF">
                <a:alpha val="8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xmlns="" id="{21D59DCD-8B7B-4687-99D4-8ACD4F82053C}"/>
                </a:ext>
              </a:extLst>
            </p:cNvPr>
            <p:cNvSpPr txBox="1"/>
            <p:nvPr/>
          </p:nvSpPr>
          <p:spPr>
            <a:xfrm>
              <a:off x="5134855" y="3067819"/>
              <a:ext cx="3847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02</a:t>
              </a:r>
              <a:endParaRPr lang="ko-KR" altLang="en-US" sz="14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xmlns="" id="{DAF3A4D9-DAD8-4922-8496-FBDC422584D7}"/>
              </a:ext>
            </a:extLst>
          </p:cNvPr>
          <p:cNvGrpSpPr/>
          <p:nvPr/>
        </p:nvGrpSpPr>
        <p:grpSpPr>
          <a:xfrm>
            <a:off x="1107989" y="5173186"/>
            <a:ext cx="390700" cy="385458"/>
            <a:chOff x="5134855" y="2990138"/>
            <a:chExt cx="390700" cy="385458"/>
          </a:xfrm>
        </p:grpSpPr>
        <p:sp>
          <p:nvSpPr>
            <p:cNvPr id="60" name="타원 59">
              <a:extLst>
                <a:ext uri="{FF2B5EF4-FFF2-40B4-BE49-F238E27FC236}">
                  <a16:creationId xmlns:a16="http://schemas.microsoft.com/office/drawing/2014/main" xmlns="" id="{7D49E819-937F-43BA-82A5-204E033D5965}"/>
                </a:ext>
              </a:extLst>
            </p:cNvPr>
            <p:cNvSpPr/>
            <p:nvPr/>
          </p:nvSpPr>
          <p:spPr>
            <a:xfrm>
              <a:off x="5140841" y="2990138"/>
              <a:ext cx="384714" cy="376619"/>
            </a:xfrm>
            <a:prstGeom prst="ellipse">
              <a:avLst/>
            </a:prstGeom>
            <a:solidFill>
              <a:srgbClr val="1382FF">
                <a:alpha val="8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xmlns="" id="{BCF35BA4-E938-446B-BF3A-97F149B95ED7}"/>
                </a:ext>
              </a:extLst>
            </p:cNvPr>
            <p:cNvSpPr txBox="1"/>
            <p:nvPr/>
          </p:nvSpPr>
          <p:spPr>
            <a:xfrm>
              <a:off x="5134855" y="3067819"/>
              <a:ext cx="3847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03</a:t>
              </a:r>
              <a:endParaRPr lang="ko-KR" altLang="en-US" sz="14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xmlns="" id="{860D27F3-CE7D-4E9B-BD3E-39E12BD41844}"/>
              </a:ext>
            </a:extLst>
          </p:cNvPr>
          <p:cNvGrpSpPr/>
          <p:nvPr/>
        </p:nvGrpSpPr>
        <p:grpSpPr>
          <a:xfrm>
            <a:off x="5707092" y="5314126"/>
            <a:ext cx="390700" cy="385458"/>
            <a:chOff x="5134855" y="2990138"/>
            <a:chExt cx="390700" cy="385458"/>
          </a:xfrm>
        </p:grpSpPr>
        <p:sp>
          <p:nvSpPr>
            <p:cNvPr id="64" name="타원 63">
              <a:extLst>
                <a:ext uri="{FF2B5EF4-FFF2-40B4-BE49-F238E27FC236}">
                  <a16:creationId xmlns:a16="http://schemas.microsoft.com/office/drawing/2014/main" xmlns="" id="{767D39AA-CCF6-4D8D-AF12-D407D752063D}"/>
                </a:ext>
              </a:extLst>
            </p:cNvPr>
            <p:cNvSpPr/>
            <p:nvPr/>
          </p:nvSpPr>
          <p:spPr>
            <a:xfrm>
              <a:off x="5140841" y="2990138"/>
              <a:ext cx="384714" cy="376619"/>
            </a:xfrm>
            <a:prstGeom prst="ellipse">
              <a:avLst/>
            </a:prstGeom>
            <a:solidFill>
              <a:srgbClr val="1382FF">
                <a:alpha val="8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xmlns="" id="{86C45CAD-9957-433B-BD2D-7833D03AD516}"/>
                </a:ext>
              </a:extLst>
            </p:cNvPr>
            <p:cNvSpPr txBox="1"/>
            <p:nvPr/>
          </p:nvSpPr>
          <p:spPr>
            <a:xfrm>
              <a:off x="5134855" y="3067819"/>
              <a:ext cx="3847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04</a:t>
              </a:r>
              <a:endParaRPr lang="ko-KR" altLang="en-US" sz="14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xmlns="" id="{27DD61A1-FBED-4A4A-B58B-5818CA8C8F45}"/>
              </a:ext>
            </a:extLst>
          </p:cNvPr>
          <p:cNvGrpSpPr/>
          <p:nvPr/>
        </p:nvGrpSpPr>
        <p:grpSpPr>
          <a:xfrm>
            <a:off x="8312614" y="5737122"/>
            <a:ext cx="390700" cy="385458"/>
            <a:chOff x="5134855" y="2990138"/>
            <a:chExt cx="390700" cy="385458"/>
          </a:xfrm>
        </p:grpSpPr>
        <p:sp>
          <p:nvSpPr>
            <p:cNvPr id="67" name="타원 66">
              <a:extLst>
                <a:ext uri="{FF2B5EF4-FFF2-40B4-BE49-F238E27FC236}">
                  <a16:creationId xmlns:a16="http://schemas.microsoft.com/office/drawing/2014/main" xmlns="" id="{4C48923F-CD4E-430F-97E5-09DE94F30963}"/>
                </a:ext>
              </a:extLst>
            </p:cNvPr>
            <p:cNvSpPr/>
            <p:nvPr/>
          </p:nvSpPr>
          <p:spPr>
            <a:xfrm>
              <a:off x="5140841" y="2990138"/>
              <a:ext cx="384714" cy="376619"/>
            </a:xfrm>
            <a:prstGeom prst="ellipse">
              <a:avLst/>
            </a:prstGeom>
            <a:solidFill>
              <a:srgbClr val="1382FF">
                <a:alpha val="8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xmlns="" id="{05A66913-0908-4712-AC1A-8D327F439F40}"/>
                </a:ext>
              </a:extLst>
            </p:cNvPr>
            <p:cNvSpPr txBox="1"/>
            <p:nvPr/>
          </p:nvSpPr>
          <p:spPr>
            <a:xfrm>
              <a:off x="5134855" y="3067819"/>
              <a:ext cx="3847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05</a:t>
              </a:r>
              <a:endParaRPr lang="ko-KR" altLang="en-US" sz="14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16823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9CE944B8-05FB-46CD-AE2B-E2E5B90AC3F3}"/>
              </a:ext>
            </a:extLst>
          </p:cNvPr>
          <p:cNvSpPr/>
          <p:nvPr/>
        </p:nvSpPr>
        <p:spPr>
          <a:xfrm>
            <a:off x="0" y="-21719"/>
            <a:ext cx="12213771" cy="525294"/>
          </a:xfrm>
          <a:prstGeom prst="rect">
            <a:avLst/>
          </a:prstGeom>
          <a:solidFill>
            <a:srgbClr val="1382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143C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32C5A0C5-8E57-47B2-A045-8ACB94024E4C}"/>
              </a:ext>
            </a:extLst>
          </p:cNvPr>
          <p:cNvSpPr/>
          <p:nvPr/>
        </p:nvSpPr>
        <p:spPr>
          <a:xfrm>
            <a:off x="0" y="6340363"/>
            <a:ext cx="12213771" cy="525294"/>
          </a:xfrm>
          <a:prstGeom prst="rect">
            <a:avLst/>
          </a:prstGeom>
          <a:solidFill>
            <a:srgbClr val="FF143C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143C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378223" y="310486"/>
            <a:ext cx="11435553" cy="6237027"/>
          </a:xfrm>
          <a:prstGeom prst="roundRect">
            <a:avLst>
              <a:gd name="adj" fmla="val 1733"/>
            </a:avLst>
          </a:prstGeom>
          <a:solidFill>
            <a:srgbClr val="F8F8F8"/>
          </a:solidFill>
          <a:ln w="28575">
            <a:solidFill>
              <a:srgbClr val="004A68"/>
            </a:solidFill>
          </a:ln>
          <a:effectLst>
            <a:outerShdw blurRad="50800" dist="1524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2800" b="1" spc="6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endParaRPr lang="ko-KR" altLang="en-US" sz="4000" b="1" spc="600" dirty="0">
              <a:solidFill>
                <a:schemeClr val="bg2">
                  <a:lumMod val="2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xmlns="" id="{CE4E3F23-19D2-4797-AA85-F068C8EEAA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521" y="1380786"/>
            <a:ext cx="3778921" cy="3317915"/>
          </a:xfrm>
          <a:prstGeom prst="rect">
            <a:avLst/>
          </a:prstGeom>
          <a:ln>
            <a:noFill/>
          </a:ln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xmlns="" id="{C045A904-0F1D-4185-889C-BFEE1E9BAF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1122"/>
          <a:stretch/>
        </p:blipFill>
        <p:spPr>
          <a:xfrm>
            <a:off x="601679" y="4820760"/>
            <a:ext cx="3778921" cy="1184143"/>
          </a:xfrm>
          <a:prstGeom prst="rect">
            <a:avLst/>
          </a:prstGeom>
          <a:ln>
            <a:noFill/>
          </a:ln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xmlns="" id="{689100CD-8238-42A5-AA2F-A1D190C90ED8}"/>
              </a:ext>
            </a:extLst>
          </p:cNvPr>
          <p:cNvSpPr/>
          <p:nvPr/>
        </p:nvSpPr>
        <p:spPr>
          <a:xfrm>
            <a:off x="2796988" y="4438076"/>
            <a:ext cx="1210236" cy="23919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xmlns="" id="{1F641C09-53DF-4E73-AC90-86D0FC7ECBE2}"/>
              </a:ext>
            </a:extLst>
          </p:cNvPr>
          <p:cNvSpPr/>
          <p:nvPr/>
        </p:nvSpPr>
        <p:spPr>
          <a:xfrm>
            <a:off x="636521" y="5226424"/>
            <a:ext cx="2232184" cy="77847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76B642C9-2D63-4C40-B311-3C969DB28060}"/>
              </a:ext>
            </a:extLst>
          </p:cNvPr>
          <p:cNvSpPr txBox="1"/>
          <p:nvPr/>
        </p:nvSpPr>
        <p:spPr>
          <a:xfrm>
            <a:off x="636521" y="6064845"/>
            <a:ext cx="30883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Java  Mail API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를 이용한 답변 메일 구현</a:t>
            </a:r>
            <a:endParaRPr lang="en-US" altLang="ko-KR" sz="14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925F3909-6AFB-45BB-8D71-46FD1DBE2EFC}"/>
              </a:ext>
            </a:extLst>
          </p:cNvPr>
          <p:cNvSpPr txBox="1"/>
          <p:nvPr/>
        </p:nvSpPr>
        <p:spPr>
          <a:xfrm>
            <a:off x="564586" y="1057482"/>
            <a:ext cx="18508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QnaReply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페이지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0A0CC7FE-52B8-4D83-90C0-9D4DAFD1514F}"/>
              </a:ext>
            </a:extLst>
          </p:cNvPr>
          <p:cNvSpPr txBox="1"/>
          <p:nvPr/>
        </p:nvSpPr>
        <p:spPr>
          <a:xfrm>
            <a:off x="4771557" y="1215028"/>
            <a:ext cx="277408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 i="0" dirty="0">
                <a:solidFill>
                  <a:srgbClr val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1.pom.xml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에 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dependency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추가</a:t>
            </a:r>
            <a:endParaRPr lang="en-US" altLang="ko-KR" sz="14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C73688EB-4068-41F6-9F2B-7FFF0BF33A3A}"/>
              </a:ext>
            </a:extLst>
          </p:cNvPr>
          <p:cNvSpPr txBox="1"/>
          <p:nvPr/>
        </p:nvSpPr>
        <p:spPr>
          <a:xfrm>
            <a:off x="7921976" y="1191051"/>
            <a:ext cx="202021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00000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3.MailController </a:t>
            </a:r>
            <a:r>
              <a:rPr lang="ko-KR" altLang="en-US" sz="1400" dirty="0">
                <a:solidFill>
                  <a:srgbClr val="00000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작성</a:t>
            </a:r>
            <a:endParaRPr lang="en-US" altLang="ko-KR" sz="14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xmlns="" id="{707FC67E-7373-40C9-8144-9F3C9FCD4D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6629" y="2812338"/>
            <a:ext cx="3816856" cy="1513417"/>
          </a:xfrm>
          <a:prstGeom prst="rect">
            <a:avLst/>
          </a:prstGeom>
          <a:ln>
            <a:noFill/>
          </a:ln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CCAB7990-9E6B-496A-9B9C-16A5A6F987D1}"/>
              </a:ext>
            </a:extLst>
          </p:cNvPr>
          <p:cNvSpPr txBox="1"/>
          <p:nvPr/>
        </p:nvSpPr>
        <p:spPr>
          <a:xfrm>
            <a:off x="4876629" y="2494082"/>
            <a:ext cx="27275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2.root-context.xml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에 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bean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생성</a:t>
            </a:r>
            <a:endParaRPr lang="en-US" altLang="ko-KR" sz="14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xmlns="" id="{BF7216AA-2546-4DE3-A558-47FF7DA80D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76629" y="1532369"/>
            <a:ext cx="2535959" cy="783397"/>
          </a:xfrm>
          <a:prstGeom prst="rect">
            <a:avLst/>
          </a:prstGeom>
          <a:ln>
            <a:noFill/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xmlns="" id="{BC0A1544-E6BF-4DF8-99CE-68AECA78AC1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-450" t="3665" r="450" b="-3665"/>
          <a:stretch/>
        </p:blipFill>
        <p:spPr>
          <a:xfrm>
            <a:off x="7901761" y="1494396"/>
            <a:ext cx="3778921" cy="4489137"/>
          </a:xfrm>
          <a:prstGeom prst="rect">
            <a:avLst/>
          </a:prstGeom>
          <a:ln>
            <a:noFill/>
          </a:ln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1A5B85EA-962E-486A-8CB3-EC15C33A31BC}"/>
              </a:ext>
            </a:extLst>
          </p:cNvPr>
          <p:cNvSpPr txBox="1"/>
          <p:nvPr/>
        </p:nvSpPr>
        <p:spPr>
          <a:xfrm>
            <a:off x="603468" y="457454"/>
            <a:ext cx="25700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고객센터</a:t>
            </a:r>
            <a:r>
              <a:rPr lang="en-US" altLang="ko-KR" sz="28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-QNA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xmlns="" id="{A81AADC0-A453-4452-9265-111E366397A3}"/>
              </a:ext>
            </a:extLst>
          </p:cNvPr>
          <p:cNvSpPr/>
          <p:nvPr/>
        </p:nvSpPr>
        <p:spPr>
          <a:xfrm flipV="1">
            <a:off x="603469" y="955706"/>
            <a:ext cx="2570036" cy="45719"/>
          </a:xfrm>
          <a:prstGeom prst="rect">
            <a:avLst/>
          </a:prstGeom>
          <a:solidFill>
            <a:srgbClr val="138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1382FF"/>
              </a:solidFill>
            </a:endParaRPr>
          </a:p>
        </p:txBody>
      </p:sp>
      <p:cxnSp>
        <p:nvCxnSpPr>
          <p:cNvPr id="3" name="연결선: 꺾임 2">
            <a:extLst>
              <a:ext uri="{FF2B5EF4-FFF2-40B4-BE49-F238E27FC236}">
                <a16:creationId xmlns:a16="http://schemas.microsoft.com/office/drawing/2014/main" xmlns="" id="{D981FE43-0B25-4520-8240-BDD4E382D827}"/>
              </a:ext>
            </a:extLst>
          </p:cNvPr>
          <p:cNvCxnSpPr>
            <a:stCxn id="27" idx="2"/>
            <a:endCxn id="29" idx="3"/>
          </p:cNvCxnSpPr>
          <p:nvPr/>
        </p:nvCxnSpPr>
        <p:spPr>
          <a:xfrm rot="5400000">
            <a:off x="2666209" y="4879766"/>
            <a:ext cx="938395" cy="533401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오른쪽 대괄호 27">
            <a:extLst>
              <a:ext uri="{FF2B5EF4-FFF2-40B4-BE49-F238E27FC236}">
                <a16:creationId xmlns:a16="http://schemas.microsoft.com/office/drawing/2014/main" xmlns="" id="{7B341822-2A51-4404-ADFD-022397DB0789}"/>
              </a:ext>
            </a:extLst>
          </p:cNvPr>
          <p:cNvSpPr/>
          <p:nvPr/>
        </p:nvSpPr>
        <p:spPr>
          <a:xfrm flipH="1">
            <a:off x="4763343" y="1057482"/>
            <a:ext cx="212859" cy="5063613"/>
          </a:xfrm>
          <a:prstGeom prst="rightBracket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xmlns="" id="{7AB12A77-A196-478D-8329-F037384B632B}"/>
              </a:ext>
            </a:extLst>
          </p:cNvPr>
          <p:cNvCxnSpPr>
            <a:cxnSpLocks/>
            <a:endCxn id="28" idx="2"/>
          </p:cNvCxnSpPr>
          <p:nvPr/>
        </p:nvCxnSpPr>
        <p:spPr>
          <a:xfrm rot="5400000" flipH="1" flipV="1">
            <a:off x="2948210" y="4365905"/>
            <a:ext cx="2591748" cy="1038517"/>
          </a:xfrm>
          <a:prstGeom prst="bentConnector4">
            <a:avLst>
              <a:gd name="adj1" fmla="val 397"/>
              <a:gd name="adj2" fmla="val 68046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6541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87EDE344-97DE-4633-B3FF-048510429625}"/>
              </a:ext>
            </a:extLst>
          </p:cNvPr>
          <p:cNvSpPr txBox="1"/>
          <p:nvPr/>
        </p:nvSpPr>
        <p:spPr>
          <a:xfrm>
            <a:off x="5229414" y="2730141"/>
            <a:ext cx="17331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공지 사항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C6434035-9CDE-4085-9027-643A0A276309}"/>
              </a:ext>
            </a:extLst>
          </p:cNvPr>
          <p:cNvSpPr/>
          <p:nvPr/>
        </p:nvSpPr>
        <p:spPr>
          <a:xfrm>
            <a:off x="378222" y="3383281"/>
            <a:ext cx="11435553" cy="45719"/>
          </a:xfrm>
          <a:prstGeom prst="rect">
            <a:avLst/>
          </a:prstGeom>
          <a:solidFill>
            <a:srgbClr val="1382FF"/>
          </a:solidFill>
          <a:ln w="28575"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2565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9CE944B8-05FB-46CD-AE2B-E2E5B90AC3F3}"/>
              </a:ext>
            </a:extLst>
          </p:cNvPr>
          <p:cNvSpPr/>
          <p:nvPr/>
        </p:nvSpPr>
        <p:spPr>
          <a:xfrm>
            <a:off x="0" y="-2361"/>
            <a:ext cx="12213771" cy="525294"/>
          </a:xfrm>
          <a:prstGeom prst="rect">
            <a:avLst/>
          </a:prstGeom>
          <a:solidFill>
            <a:srgbClr val="1382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143C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32C5A0C5-8E57-47B2-A045-8ACB94024E4C}"/>
              </a:ext>
            </a:extLst>
          </p:cNvPr>
          <p:cNvSpPr/>
          <p:nvPr/>
        </p:nvSpPr>
        <p:spPr>
          <a:xfrm>
            <a:off x="0" y="6340363"/>
            <a:ext cx="12213771" cy="525294"/>
          </a:xfrm>
          <a:prstGeom prst="rect">
            <a:avLst/>
          </a:prstGeom>
          <a:solidFill>
            <a:srgbClr val="FF143C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143C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371654" y="310486"/>
            <a:ext cx="11435553" cy="6237027"/>
          </a:xfrm>
          <a:prstGeom prst="roundRect">
            <a:avLst>
              <a:gd name="adj" fmla="val 1733"/>
            </a:avLst>
          </a:prstGeom>
          <a:solidFill>
            <a:srgbClr val="F8F8F8"/>
          </a:solidFill>
          <a:ln w="28575">
            <a:solidFill>
              <a:srgbClr val="004A68"/>
            </a:solidFill>
          </a:ln>
          <a:effectLst>
            <a:outerShdw blurRad="50800" dist="1524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2800" b="1" spc="6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endParaRPr lang="ko-KR" altLang="en-US" sz="4000" b="1" spc="600" dirty="0">
              <a:solidFill>
                <a:schemeClr val="bg2">
                  <a:lumMod val="2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6C254240-EE08-449A-A087-C062DA903C27}"/>
              </a:ext>
            </a:extLst>
          </p:cNvPr>
          <p:cNvSpPr txBox="1"/>
          <p:nvPr/>
        </p:nvSpPr>
        <p:spPr>
          <a:xfrm>
            <a:off x="6674735" y="5548519"/>
            <a:ext cx="405536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5. </a:t>
            </a:r>
            <a:r>
              <a:rPr lang="ko-KR" altLang="en-US" sz="14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페이징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적용</a:t>
            </a:r>
            <a:endParaRPr lang="en-US" altLang="ko-KR" sz="14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endParaRPr lang="en-US" altLang="ko-KR" sz="14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6.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관리자로 로그인 했을 때만 글 작성 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삭제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수정가능</a:t>
            </a:r>
            <a:endParaRPr lang="en-US" altLang="ko-KR" sz="14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xmlns="" id="{780D03FF-B39E-4E34-96CB-EE5BF78E0B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934" y="1164353"/>
            <a:ext cx="5680184" cy="3209188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C92B316E-6B05-4C85-BBDC-12F6D2652DA5}"/>
              </a:ext>
            </a:extLst>
          </p:cNvPr>
          <p:cNvSpPr/>
          <p:nvPr/>
        </p:nvSpPr>
        <p:spPr>
          <a:xfrm>
            <a:off x="1721224" y="1981201"/>
            <a:ext cx="733700" cy="60051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xmlns="" id="{742EBD78-DF6A-4767-BD34-3602D660834B}"/>
              </a:ext>
            </a:extLst>
          </p:cNvPr>
          <p:cNvSpPr/>
          <p:nvPr/>
        </p:nvSpPr>
        <p:spPr>
          <a:xfrm>
            <a:off x="5719481" y="3979612"/>
            <a:ext cx="492397" cy="25161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xmlns="" id="{1D80408E-DFAC-4CFB-9695-586206D654C5}"/>
              </a:ext>
            </a:extLst>
          </p:cNvPr>
          <p:cNvSpPr/>
          <p:nvPr/>
        </p:nvSpPr>
        <p:spPr>
          <a:xfrm>
            <a:off x="5527851" y="2684073"/>
            <a:ext cx="461373" cy="23575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xmlns="" id="{4D0347DA-CBDE-4306-9B4C-49A848776179}"/>
              </a:ext>
            </a:extLst>
          </p:cNvPr>
          <p:cNvSpPr/>
          <p:nvPr/>
        </p:nvSpPr>
        <p:spPr>
          <a:xfrm>
            <a:off x="5858745" y="2489755"/>
            <a:ext cx="461373" cy="19431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xmlns="" id="{A1FA2919-5C8F-4A49-9EF8-9A596DFD37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5521" y="1350892"/>
            <a:ext cx="4845471" cy="1376797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xmlns="" id="{A250F57E-3205-4DA3-8DBF-373F17B320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9670" y="4775893"/>
            <a:ext cx="4916861" cy="627866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xmlns="" id="{EA2DE294-FD9D-486D-9486-CB81E9D4918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60421"/>
          <a:stretch/>
        </p:blipFill>
        <p:spPr>
          <a:xfrm>
            <a:off x="6689324" y="3586090"/>
            <a:ext cx="3582195" cy="1007779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49304E08-CAA9-45F7-A8F6-42538881CFF0}"/>
              </a:ext>
            </a:extLst>
          </p:cNvPr>
          <p:cNvSpPr txBox="1"/>
          <p:nvPr/>
        </p:nvSpPr>
        <p:spPr>
          <a:xfrm>
            <a:off x="6674735" y="3282540"/>
            <a:ext cx="30883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4. 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공지사항 글 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select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시 조회수 증가</a:t>
            </a:r>
            <a:endParaRPr lang="en-US" altLang="ko-KR" sz="14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xmlns="" id="{954444AE-4D20-44C3-BDFF-DF1CD030BFD5}"/>
              </a:ext>
            </a:extLst>
          </p:cNvPr>
          <p:cNvSpPr/>
          <p:nvPr/>
        </p:nvSpPr>
        <p:spPr>
          <a:xfrm>
            <a:off x="6926279" y="4043001"/>
            <a:ext cx="3246230" cy="20844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EFA54CC6-FB94-4509-A14F-AC95760EC8F9}"/>
              </a:ext>
            </a:extLst>
          </p:cNvPr>
          <p:cNvSpPr txBox="1"/>
          <p:nvPr/>
        </p:nvSpPr>
        <p:spPr>
          <a:xfrm>
            <a:off x="6641653" y="949227"/>
            <a:ext cx="339713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2. 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게시글 검색 가능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(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제목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내용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제목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+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내용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)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3369891F-E6C7-4173-A1D1-9263AF2C6B90}"/>
              </a:ext>
            </a:extLst>
          </p:cNvPr>
          <p:cNvSpPr txBox="1"/>
          <p:nvPr/>
        </p:nvSpPr>
        <p:spPr>
          <a:xfrm>
            <a:off x="6641653" y="2851885"/>
            <a:ext cx="3419116" cy="3077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00000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3. ${</a:t>
            </a:r>
            <a:r>
              <a:rPr lang="en-US" altLang="ko-KR" sz="1400" dirty="0" err="1">
                <a:solidFill>
                  <a:srgbClr val="00000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pager.totalCount</a:t>
            </a:r>
            <a:r>
              <a:rPr lang="en-US" altLang="ko-KR" sz="1400" dirty="0">
                <a:solidFill>
                  <a:srgbClr val="00000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}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=&gt; 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게시글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총 개수</a:t>
            </a:r>
            <a:endParaRPr lang="en-US" altLang="ko-KR" sz="14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xmlns="" id="{258337A9-45F4-46B4-81BA-E637D274E375}"/>
              </a:ext>
            </a:extLst>
          </p:cNvPr>
          <p:cNvSpPr/>
          <p:nvPr/>
        </p:nvSpPr>
        <p:spPr>
          <a:xfrm>
            <a:off x="3030674" y="4135381"/>
            <a:ext cx="755839" cy="22579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xmlns="" id="{45298ED5-97A0-49A3-84FF-20E559B6380D}"/>
              </a:ext>
            </a:extLst>
          </p:cNvPr>
          <p:cNvSpPr txBox="1"/>
          <p:nvPr/>
        </p:nvSpPr>
        <p:spPr>
          <a:xfrm>
            <a:off x="603468" y="457454"/>
            <a:ext cx="25700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공지사항</a:t>
            </a:r>
            <a:endParaRPr lang="en-US" altLang="ko-KR" sz="28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xmlns="" id="{AF707153-644A-4E59-876E-8906FE450CA8}"/>
              </a:ext>
            </a:extLst>
          </p:cNvPr>
          <p:cNvSpPr/>
          <p:nvPr/>
        </p:nvSpPr>
        <p:spPr>
          <a:xfrm flipV="1">
            <a:off x="603469" y="955706"/>
            <a:ext cx="2570036" cy="45719"/>
          </a:xfrm>
          <a:prstGeom prst="rect">
            <a:avLst/>
          </a:prstGeom>
          <a:solidFill>
            <a:srgbClr val="138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1382FF"/>
              </a:solidFill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xmlns="" id="{B5713298-0EF2-40EF-9654-ADF65DA5D5BE}"/>
              </a:ext>
            </a:extLst>
          </p:cNvPr>
          <p:cNvGrpSpPr/>
          <p:nvPr/>
        </p:nvGrpSpPr>
        <p:grpSpPr>
          <a:xfrm>
            <a:off x="1431189" y="1887042"/>
            <a:ext cx="390700" cy="385458"/>
            <a:chOff x="5134855" y="2990138"/>
            <a:chExt cx="390700" cy="385458"/>
          </a:xfrm>
        </p:grpSpPr>
        <p:sp>
          <p:nvSpPr>
            <p:cNvPr id="34" name="타원 33">
              <a:extLst>
                <a:ext uri="{FF2B5EF4-FFF2-40B4-BE49-F238E27FC236}">
                  <a16:creationId xmlns:a16="http://schemas.microsoft.com/office/drawing/2014/main" xmlns="" id="{8A736EA0-215F-445F-A053-78BC71006241}"/>
                </a:ext>
              </a:extLst>
            </p:cNvPr>
            <p:cNvSpPr/>
            <p:nvPr/>
          </p:nvSpPr>
          <p:spPr>
            <a:xfrm>
              <a:off x="5140841" y="2990138"/>
              <a:ext cx="384714" cy="376619"/>
            </a:xfrm>
            <a:prstGeom prst="ellipse">
              <a:avLst/>
            </a:prstGeom>
            <a:solidFill>
              <a:srgbClr val="1382FF">
                <a:alpha val="8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xmlns="" id="{AE1A876B-E553-430C-9DC5-3905DF75E791}"/>
                </a:ext>
              </a:extLst>
            </p:cNvPr>
            <p:cNvSpPr txBox="1"/>
            <p:nvPr/>
          </p:nvSpPr>
          <p:spPr>
            <a:xfrm>
              <a:off x="5134855" y="3067819"/>
              <a:ext cx="3847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02</a:t>
              </a:r>
              <a:endParaRPr lang="ko-KR" altLang="en-US" sz="14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xmlns="" id="{1C75857E-5707-4713-AB43-37019A31E0D9}"/>
              </a:ext>
            </a:extLst>
          </p:cNvPr>
          <p:cNvGrpSpPr/>
          <p:nvPr/>
        </p:nvGrpSpPr>
        <p:grpSpPr>
          <a:xfrm>
            <a:off x="5663395" y="2196255"/>
            <a:ext cx="390700" cy="385458"/>
            <a:chOff x="5134855" y="2990138"/>
            <a:chExt cx="390700" cy="385458"/>
          </a:xfrm>
        </p:grpSpPr>
        <p:sp>
          <p:nvSpPr>
            <p:cNvPr id="43" name="타원 42">
              <a:extLst>
                <a:ext uri="{FF2B5EF4-FFF2-40B4-BE49-F238E27FC236}">
                  <a16:creationId xmlns:a16="http://schemas.microsoft.com/office/drawing/2014/main" xmlns="" id="{9D6B094D-F49C-4D1D-8EB9-29635D749FF6}"/>
                </a:ext>
              </a:extLst>
            </p:cNvPr>
            <p:cNvSpPr/>
            <p:nvPr/>
          </p:nvSpPr>
          <p:spPr>
            <a:xfrm>
              <a:off x="5140841" y="2990138"/>
              <a:ext cx="384714" cy="376619"/>
            </a:xfrm>
            <a:prstGeom prst="ellipse">
              <a:avLst/>
            </a:prstGeom>
            <a:solidFill>
              <a:srgbClr val="1382FF">
                <a:alpha val="8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xmlns="" id="{FFF9EC3B-785E-4596-8F83-9285B554B5D6}"/>
                </a:ext>
              </a:extLst>
            </p:cNvPr>
            <p:cNvSpPr txBox="1"/>
            <p:nvPr/>
          </p:nvSpPr>
          <p:spPr>
            <a:xfrm>
              <a:off x="5134855" y="3067819"/>
              <a:ext cx="3847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03</a:t>
              </a:r>
              <a:endParaRPr lang="ko-KR" altLang="en-US" sz="14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xmlns="" id="{9F264E2F-D32F-432C-9C76-B69F15C26476}"/>
              </a:ext>
            </a:extLst>
          </p:cNvPr>
          <p:cNvGrpSpPr/>
          <p:nvPr/>
        </p:nvGrpSpPr>
        <p:grpSpPr>
          <a:xfrm>
            <a:off x="5200330" y="2645244"/>
            <a:ext cx="390700" cy="385458"/>
            <a:chOff x="5134855" y="2990138"/>
            <a:chExt cx="390700" cy="385458"/>
          </a:xfrm>
        </p:grpSpPr>
        <p:sp>
          <p:nvSpPr>
            <p:cNvPr id="52" name="타원 51">
              <a:extLst>
                <a:ext uri="{FF2B5EF4-FFF2-40B4-BE49-F238E27FC236}">
                  <a16:creationId xmlns:a16="http://schemas.microsoft.com/office/drawing/2014/main" xmlns="" id="{D015FC34-2E28-46DB-B1FD-CD7C59BF5886}"/>
                </a:ext>
              </a:extLst>
            </p:cNvPr>
            <p:cNvSpPr/>
            <p:nvPr/>
          </p:nvSpPr>
          <p:spPr>
            <a:xfrm>
              <a:off x="5140841" y="2990138"/>
              <a:ext cx="384714" cy="376619"/>
            </a:xfrm>
            <a:prstGeom prst="ellipse">
              <a:avLst/>
            </a:prstGeom>
            <a:solidFill>
              <a:srgbClr val="1382FF">
                <a:alpha val="8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xmlns="" id="{2F3E8CC9-8DA1-4840-A425-5D8A658FF95A}"/>
                </a:ext>
              </a:extLst>
            </p:cNvPr>
            <p:cNvSpPr txBox="1"/>
            <p:nvPr/>
          </p:nvSpPr>
          <p:spPr>
            <a:xfrm>
              <a:off x="5134855" y="3067819"/>
              <a:ext cx="3847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04</a:t>
              </a:r>
              <a:endParaRPr lang="ko-KR" altLang="en-US" sz="14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xmlns="" id="{5EA083D4-B401-4813-BB2D-2152BA3571D5}"/>
              </a:ext>
            </a:extLst>
          </p:cNvPr>
          <p:cNvGrpSpPr/>
          <p:nvPr/>
        </p:nvGrpSpPr>
        <p:grpSpPr>
          <a:xfrm>
            <a:off x="5322517" y="3905503"/>
            <a:ext cx="390700" cy="385458"/>
            <a:chOff x="5134855" y="2990138"/>
            <a:chExt cx="390700" cy="385458"/>
          </a:xfrm>
        </p:grpSpPr>
        <p:sp>
          <p:nvSpPr>
            <p:cNvPr id="55" name="타원 54">
              <a:extLst>
                <a:ext uri="{FF2B5EF4-FFF2-40B4-BE49-F238E27FC236}">
                  <a16:creationId xmlns:a16="http://schemas.microsoft.com/office/drawing/2014/main" xmlns="" id="{16F81B67-699C-46B0-AB69-BDA0B22BA705}"/>
                </a:ext>
              </a:extLst>
            </p:cNvPr>
            <p:cNvSpPr/>
            <p:nvPr/>
          </p:nvSpPr>
          <p:spPr>
            <a:xfrm>
              <a:off x="5140841" y="2990138"/>
              <a:ext cx="384714" cy="376619"/>
            </a:xfrm>
            <a:prstGeom prst="ellipse">
              <a:avLst/>
            </a:prstGeom>
            <a:solidFill>
              <a:srgbClr val="1382FF">
                <a:alpha val="8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xmlns="" id="{2A4D8485-F235-484B-A80C-1367DB0A2766}"/>
                </a:ext>
              </a:extLst>
            </p:cNvPr>
            <p:cNvSpPr txBox="1"/>
            <p:nvPr/>
          </p:nvSpPr>
          <p:spPr>
            <a:xfrm>
              <a:off x="5134855" y="3067819"/>
              <a:ext cx="3847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06</a:t>
              </a:r>
              <a:endParaRPr lang="ko-KR" altLang="en-US" sz="14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40" name="직사각형 39">
            <a:extLst>
              <a:ext uri="{FF2B5EF4-FFF2-40B4-BE49-F238E27FC236}">
                <a16:creationId xmlns:a16="http://schemas.microsoft.com/office/drawing/2014/main" xmlns="" id="{973917A6-3FE0-46D5-840D-6BEC64B4ABE3}"/>
              </a:ext>
            </a:extLst>
          </p:cNvPr>
          <p:cNvSpPr/>
          <p:nvPr/>
        </p:nvSpPr>
        <p:spPr>
          <a:xfrm>
            <a:off x="603467" y="1388186"/>
            <a:ext cx="900867" cy="27502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xmlns="" id="{349D9F6D-ACE8-41B5-B594-C7C655FB1030}"/>
              </a:ext>
            </a:extLst>
          </p:cNvPr>
          <p:cNvGrpSpPr/>
          <p:nvPr/>
        </p:nvGrpSpPr>
        <p:grpSpPr>
          <a:xfrm>
            <a:off x="310444" y="1236636"/>
            <a:ext cx="390700" cy="385458"/>
            <a:chOff x="5134855" y="2990138"/>
            <a:chExt cx="390700" cy="385458"/>
          </a:xfrm>
        </p:grpSpPr>
        <p:sp>
          <p:nvSpPr>
            <p:cNvPr id="30" name="타원 29">
              <a:extLst>
                <a:ext uri="{FF2B5EF4-FFF2-40B4-BE49-F238E27FC236}">
                  <a16:creationId xmlns:a16="http://schemas.microsoft.com/office/drawing/2014/main" xmlns="" id="{F39FED16-BBE6-4F99-A05A-60A5A3229CB8}"/>
                </a:ext>
              </a:extLst>
            </p:cNvPr>
            <p:cNvSpPr/>
            <p:nvPr/>
          </p:nvSpPr>
          <p:spPr>
            <a:xfrm>
              <a:off x="5140841" y="2990138"/>
              <a:ext cx="384714" cy="376619"/>
            </a:xfrm>
            <a:prstGeom prst="ellipse">
              <a:avLst/>
            </a:prstGeom>
            <a:solidFill>
              <a:srgbClr val="1382FF">
                <a:alpha val="8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xmlns="" id="{03981C20-58A1-43F7-B4A7-657AD9EBCAAD}"/>
                </a:ext>
              </a:extLst>
            </p:cNvPr>
            <p:cNvSpPr txBox="1"/>
            <p:nvPr/>
          </p:nvSpPr>
          <p:spPr>
            <a:xfrm>
              <a:off x="5134855" y="3067819"/>
              <a:ext cx="3847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01</a:t>
              </a:r>
              <a:endParaRPr lang="ko-KR" altLang="en-US" sz="14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xmlns="" id="{46FD7F1C-06D0-4A7A-B905-024C813A2CD2}"/>
              </a:ext>
            </a:extLst>
          </p:cNvPr>
          <p:cNvGrpSpPr/>
          <p:nvPr/>
        </p:nvGrpSpPr>
        <p:grpSpPr>
          <a:xfrm>
            <a:off x="2770743" y="3883338"/>
            <a:ext cx="390700" cy="385458"/>
            <a:chOff x="5134855" y="2990138"/>
            <a:chExt cx="390700" cy="385458"/>
          </a:xfrm>
        </p:grpSpPr>
        <p:sp>
          <p:nvSpPr>
            <p:cNvPr id="44" name="타원 43">
              <a:extLst>
                <a:ext uri="{FF2B5EF4-FFF2-40B4-BE49-F238E27FC236}">
                  <a16:creationId xmlns:a16="http://schemas.microsoft.com/office/drawing/2014/main" xmlns="" id="{871EA16A-D2DF-45DC-B33C-8A7E004B96FD}"/>
                </a:ext>
              </a:extLst>
            </p:cNvPr>
            <p:cNvSpPr/>
            <p:nvPr/>
          </p:nvSpPr>
          <p:spPr>
            <a:xfrm>
              <a:off x="5140841" y="2990138"/>
              <a:ext cx="384714" cy="376619"/>
            </a:xfrm>
            <a:prstGeom prst="ellipse">
              <a:avLst/>
            </a:prstGeom>
            <a:solidFill>
              <a:srgbClr val="1382FF">
                <a:alpha val="8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xmlns="" id="{9A7818C7-75D8-440A-A329-E6EA9792E8E5}"/>
                </a:ext>
              </a:extLst>
            </p:cNvPr>
            <p:cNvSpPr txBox="1"/>
            <p:nvPr/>
          </p:nvSpPr>
          <p:spPr>
            <a:xfrm>
              <a:off x="5134855" y="3067819"/>
              <a:ext cx="3847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05</a:t>
              </a:r>
              <a:endParaRPr lang="ko-KR" altLang="en-US" sz="14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xmlns="" id="{F4383E5D-FB01-4C4E-88D0-108BD5BD54A7}"/>
              </a:ext>
            </a:extLst>
          </p:cNvPr>
          <p:cNvSpPr txBox="1"/>
          <p:nvPr/>
        </p:nvSpPr>
        <p:spPr>
          <a:xfrm>
            <a:off x="6652644" y="507653"/>
            <a:ext cx="453646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1. 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공지사항 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(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도미노 뉴스와 보도자료는 리스트 형식이 똑같음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78312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C140F98C-939C-47E8-BD8E-EAD06C0DF589}"/>
              </a:ext>
            </a:extLst>
          </p:cNvPr>
          <p:cNvSpPr/>
          <p:nvPr/>
        </p:nvSpPr>
        <p:spPr>
          <a:xfrm>
            <a:off x="0" y="-12036"/>
            <a:ext cx="12213771" cy="525294"/>
          </a:xfrm>
          <a:prstGeom prst="rect">
            <a:avLst/>
          </a:prstGeom>
          <a:solidFill>
            <a:srgbClr val="1382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143C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8DEF1CC3-7045-4BCB-93EE-2A65447DA4BB}"/>
              </a:ext>
            </a:extLst>
          </p:cNvPr>
          <p:cNvSpPr/>
          <p:nvPr/>
        </p:nvSpPr>
        <p:spPr>
          <a:xfrm>
            <a:off x="-1" y="6330379"/>
            <a:ext cx="12213771" cy="525294"/>
          </a:xfrm>
          <a:prstGeom prst="rect">
            <a:avLst/>
          </a:prstGeom>
          <a:solidFill>
            <a:srgbClr val="FF143C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143C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389107" y="310486"/>
            <a:ext cx="11435553" cy="6237027"/>
          </a:xfrm>
          <a:prstGeom prst="roundRect">
            <a:avLst>
              <a:gd name="adj" fmla="val 1733"/>
            </a:avLst>
          </a:prstGeom>
          <a:solidFill>
            <a:srgbClr val="F8F8F8"/>
          </a:solidFill>
          <a:ln w="28575">
            <a:solidFill>
              <a:srgbClr val="004A68"/>
            </a:solidFill>
          </a:ln>
          <a:effectLst>
            <a:outerShdw blurRad="50800" dist="1524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2800" b="1" spc="6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endParaRPr lang="ko-KR" altLang="en-US" sz="4000" b="1" spc="600" dirty="0">
              <a:solidFill>
                <a:schemeClr val="bg2">
                  <a:lumMod val="2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50A79799-8F3B-4B1A-9C13-E81B6B252EA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491" y="2539022"/>
            <a:ext cx="1881262" cy="188126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2AC20205-D41C-4C0F-B220-91F6AB9D90E6}"/>
              </a:ext>
            </a:extLst>
          </p:cNvPr>
          <p:cNvSpPr txBox="1"/>
          <p:nvPr/>
        </p:nvSpPr>
        <p:spPr>
          <a:xfrm>
            <a:off x="3428624" y="1843241"/>
            <a:ext cx="886713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defRPr lang="ko-KR" altLang="en-US"/>
            </a:pPr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운영체제                 </a:t>
            </a:r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:</a:t>
            </a:r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 </a:t>
            </a:r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Window10 64bit</a:t>
            </a:r>
            <a:endParaRPr lang="ko-KR" altLang="en-US" sz="2000" dirty="0"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  <a:p>
            <a:pPr>
              <a:lnSpc>
                <a:spcPct val="120000"/>
              </a:lnSpc>
              <a:defRPr lang="ko-KR" altLang="en-US"/>
            </a:pPr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DBMS</a:t>
            </a:r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                   : </a:t>
            </a:r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O</a:t>
            </a:r>
            <a:r>
              <a:rPr lang="ko-KR" altLang="en-US" sz="20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racle</a:t>
            </a:r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 11g</a:t>
            </a:r>
          </a:p>
          <a:p>
            <a:pPr>
              <a:lnSpc>
                <a:spcPct val="120000"/>
              </a:lnSpc>
              <a:defRPr lang="ko-KR" altLang="en-US"/>
            </a:pPr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Web</a:t>
            </a:r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 </a:t>
            </a:r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Server           : Apache Tomcat 9.0</a:t>
            </a:r>
          </a:p>
          <a:p>
            <a:pPr>
              <a:lnSpc>
                <a:spcPct val="120000"/>
              </a:lnSpc>
              <a:defRPr lang="ko-KR" altLang="en-US"/>
            </a:pPr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개발 언어   </a:t>
            </a:r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             : Java</a:t>
            </a:r>
          </a:p>
          <a:p>
            <a:pPr>
              <a:lnSpc>
                <a:spcPct val="120000"/>
              </a:lnSpc>
              <a:defRPr lang="ko-KR" altLang="en-US"/>
            </a:pPr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Front-End-Skill     : HTML5 / CSS/ JavaScript / jQuery / JSP/ AJAX</a:t>
            </a:r>
          </a:p>
          <a:p>
            <a:pPr>
              <a:lnSpc>
                <a:spcPct val="120000"/>
              </a:lnSpc>
              <a:defRPr lang="ko-KR" altLang="en-US"/>
            </a:pPr>
            <a:r>
              <a:rPr lang="en-US" altLang="ko-KR" sz="20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FrameWork</a:t>
            </a:r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           : Bootstrap / Spring MVC / </a:t>
            </a:r>
            <a:r>
              <a:rPr lang="en-US" altLang="ko-KR" sz="20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Mybatis</a:t>
            </a:r>
            <a:endParaRPr lang="en-US" altLang="ko-KR" sz="2000" dirty="0"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  <a:p>
            <a:pPr>
              <a:lnSpc>
                <a:spcPct val="120000"/>
              </a:lnSpc>
              <a:defRPr lang="ko-KR" altLang="en-US"/>
            </a:pPr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프로젝트 관리          : </a:t>
            </a:r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Git hub, Maven</a:t>
            </a:r>
          </a:p>
          <a:p>
            <a:pPr>
              <a:lnSpc>
                <a:spcPct val="120000"/>
              </a:lnSpc>
              <a:defRPr lang="ko-KR" altLang="en-US"/>
            </a:pPr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API                        : </a:t>
            </a:r>
            <a:r>
              <a:rPr lang="en-US" altLang="ko-KR" sz="20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KaKao</a:t>
            </a:r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(</a:t>
            </a:r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지도</a:t>
            </a:r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, </a:t>
            </a:r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로그인</a:t>
            </a:r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), </a:t>
            </a:r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도로명 주소 </a:t>
            </a:r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API, </a:t>
            </a:r>
            <a:r>
              <a:rPr lang="en-US" altLang="ko-KR" sz="20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아임포트</a:t>
            </a:r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(</a:t>
            </a:r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결제</a:t>
            </a:r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437528D6-112B-4326-B340-A40EF264DEB4}"/>
              </a:ext>
            </a:extLst>
          </p:cNvPr>
          <p:cNvSpPr txBox="1"/>
          <p:nvPr/>
        </p:nvSpPr>
        <p:spPr>
          <a:xfrm>
            <a:off x="603468" y="457454"/>
            <a:ext cx="25700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개발 구축환경</a:t>
            </a:r>
            <a:endParaRPr lang="en-US" altLang="ko-KR" sz="28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xmlns="" id="{AE8DFA74-4062-4B5D-A0B2-573BB7CFCDEC}"/>
              </a:ext>
            </a:extLst>
          </p:cNvPr>
          <p:cNvSpPr/>
          <p:nvPr/>
        </p:nvSpPr>
        <p:spPr>
          <a:xfrm flipV="1">
            <a:off x="603469" y="955706"/>
            <a:ext cx="2570036" cy="45719"/>
          </a:xfrm>
          <a:prstGeom prst="rect">
            <a:avLst/>
          </a:prstGeom>
          <a:solidFill>
            <a:srgbClr val="138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1382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7059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9CE944B8-05FB-46CD-AE2B-E2E5B90AC3F3}"/>
              </a:ext>
            </a:extLst>
          </p:cNvPr>
          <p:cNvSpPr/>
          <p:nvPr/>
        </p:nvSpPr>
        <p:spPr>
          <a:xfrm>
            <a:off x="0" y="-2361"/>
            <a:ext cx="12213771" cy="525294"/>
          </a:xfrm>
          <a:prstGeom prst="rect">
            <a:avLst/>
          </a:prstGeom>
          <a:solidFill>
            <a:srgbClr val="1382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143C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32C5A0C5-8E57-47B2-A045-8ACB94024E4C}"/>
              </a:ext>
            </a:extLst>
          </p:cNvPr>
          <p:cNvSpPr/>
          <p:nvPr/>
        </p:nvSpPr>
        <p:spPr>
          <a:xfrm>
            <a:off x="0" y="6340363"/>
            <a:ext cx="12213771" cy="525294"/>
          </a:xfrm>
          <a:prstGeom prst="rect">
            <a:avLst/>
          </a:prstGeom>
          <a:solidFill>
            <a:srgbClr val="FF143C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143C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389108" y="327071"/>
            <a:ext cx="11435553" cy="6237027"/>
          </a:xfrm>
          <a:prstGeom prst="roundRect">
            <a:avLst>
              <a:gd name="adj" fmla="val 1733"/>
            </a:avLst>
          </a:prstGeom>
          <a:solidFill>
            <a:srgbClr val="F8F8F8"/>
          </a:solidFill>
          <a:ln w="28575">
            <a:solidFill>
              <a:srgbClr val="004A68"/>
            </a:solidFill>
          </a:ln>
          <a:effectLst>
            <a:outerShdw blurRad="50800" dist="1524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2800" b="1" spc="6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endParaRPr lang="ko-KR" altLang="en-US" sz="4000" b="1" spc="600" dirty="0">
              <a:solidFill>
                <a:schemeClr val="bg2">
                  <a:lumMod val="2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xmlns="" id="{6220D456-72C9-4B8B-BACA-731B2F7721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969" y="1281390"/>
            <a:ext cx="5077416" cy="4105686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xmlns="" id="{D900D702-220F-4393-AC61-9E9A16113A31}"/>
              </a:ext>
            </a:extLst>
          </p:cNvPr>
          <p:cNvSpPr/>
          <p:nvPr/>
        </p:nvSpPr>
        <p:spPr>
          <a:xfrm>
            <a:off x="784685" y="3089268"/>
            <a:ext cx="3392868" cy="148273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671C571A-2504-49AF-84E5-764109333B8D}"/>
              </a:ext>
            </a:extLst>
          </p:cNvPr>
          <p:cNvSpPr/>
          <p:nvPr/>
        </p:nvSpPr>
        <p:spPr>
          <a:xfrm>
            <a:off x="765293" y="4749859"/>
            <a:ext cx="2408213" cy="19865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CC3BBD15-2693-4268-A88A-A8C19407D77F}"/>
              </a:ext>
            </a:extLst>
          </p:cNvPr>
          <p:cNvSpPr txBox="1"/>
          <p:nvPr/>
        </p:nvSpPr>
        <p:spPr>
          <a:xfrm>
            <a:off x="714954" y="5417359"/>
            <a:ext cx="30883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파일 업로드 가능</a:t>
            </a:r>
            <a:endParaRPr lang="en-US" altLang="ko-KR" sz="14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xmlns="" id="{16968C25-17BB-4B34-A45E-4E5634B51C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6373" y="738682"/>
            <a:ext cx="4488102" cy="533552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B063DEFB-5738-4580-B058-57F689FB4731}"/>
              </a:ext>
            </a:extLst>
          </p:cNvPr>
          <p:cNvSpPr txBox="1"/>
          <p:nvPr/>
        </p:nvSpPr>
        <p:spPr>
          <a:xfrm>
            <a:off x="3474544" y="1625342"/>
            <a:ext cx="224135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서머노트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이미지 추가 가능</a:t>
            </a:r>
            <a:endParaRPr lang="en-US" altLang="ko-KR" sz="14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xmlns="" id="{8F49E60A-250A-4EB7-B44F-B4B7673CE192}"/>
              </a:ext>
            </a:extLst>
          </p:cNvPr>
          <p:cNvSpPr/>
          <p:nvPr/>
        </p:nvSpPr>
        <p:spPr>
          <a:xfrm>
            <a:off x="6680143" y="5181333"/>
            <a:ext cx="518032" cy="15383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1520D249-EAD5-48DC-9B09-574A72D6A986}"/>
              </a:ext>
            </a:extLst>
          </p:cNvPr>
          <p:cNvSpPr/>
          <p:nvPr/>
        </p:nvSpPr>
        <p:spPr>
          <a:xfrm>
            <a:off x="6680143" y="2709030"/>
            <a:ext cx="3087250" cy="247230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66D40B99-C7BC-4BFC-98B3-C21990BB2249}"/>
              </a:ext>
            </a:extLst>
          </p:cNvPr>
          <p:cNvSpPr txBox="1"/>
          <p:nvPr/>
        </p:nvSpPr>
        <p:spPr>
          <a:xfrm>
            <a:off x="9881445" y="5244716"/>
            <a:ext cx="156213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관리자로 로그인 시 </a:t>
            </a:r>
            <a:endParaRPr lang="en-US" altLang="ko-KR" sz="14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글 수정 삭제 가능</a:t>
            </a:r>
            <a:endParaRPr lang="en-US" altLang="ko-KR" sz="14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xmlns="" id="{39235713-C3CC-4D93-9339-A7E9C865EDE0}"/>
              </a:ext>
            </a:extLst>
          </p:cNvPr>
          <p:cNvSpPr/>
          <p:nvPr/>
        </p:nvSpPr>
        <p:spPr>
          <a:xfrm>
            <a:off x="10188529" y="5834584"/>
            <a:ext cx="794103" cy="19950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B059ACEE-D336-443C-8440-A7D9A1800E4C}"/>
              </a:ext>
            </a:extLst>
          </p:cNvPr>
          <p:cNvSpPr txBox="1"/>
          <p:nvPr/>
        </p:nvSpPr>
        <p:spPr>
          <a:xfrm>
            <a:off x="603468" y="457454"/>
            <a:ext cx="25700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공지사항</a:t>
            </a:r>
            <a:endParaRPr lang="en-US" altLang="ko-KR" sz="28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xmlns="" id="{3156D6E7-6116-4979-81E1-5070C90A24A6}"/>
              </a:ext>
            </a:extLst>
          </p:cNvPr>
          <p:cNvSpPr/>
          <p:nvPr/>
        </p:nvSpPr>
        <p:spPr>
          <a:xfrm flipV="1">
            <a:off x="603469" y="955706"/>
            <a:ext cx="2570036" cy="45719"/>
          </a:xfrm>
          <a:prstGeom prst="rect">
            <a:avLst/>
          </a:prstGeom>
          <a:solidFill>
            <a:srgbClr val="138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1382FF"/>
              </a:solidFill>
            </a:endParaRPr>
          </a:p>
        </p:txBody>
      </p:sp>
      <p:cxnSp>
        <p:nvCxnSpPr>
          <p:cNvPr id="3" name="연결선: 꺾임 2">
            <a:extLst>
              <a:ext uri="{FF2B5EF4-FFF2-40B4-BE49-F238E27FC236}">
                <a16:creationId xmlns:a16="http://schemas.microsoft.com/office/drawing/2014/main" xmlns="" id="{D135A70F-8765-4933-B973-ADCA57273402}"/>
              </a:ext>
            </a:extLst>
          </p:cNvPr>
          <p:cNvCxnSpPr>
            <a:cxnSpLocks/>
            <a:stCxn id="13" idx="3"/>
            <a:endCxn id="17" idx="2"/>
          </p:cNvCxnSpPr>
          <p:nvPr/>
        </p:nvCxnSpPr>
        <p:spPr>
          <a:xfrm flipV="1">
            <a:off x="4177553" y="1933119"/>
            <a:ext cx="417668" cy="1897515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6199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87EDE344-97DE-4633-B3FF-048510429625}"/>
              </a:ext>
            </a:extLst>
          </p:cNvPr>
          <p:cNvSpPr txBox="1"/>
          <p:nvPr/>
        </p:nvSpPr>
        <p:spPr>
          <a:xfrm>
            <a:off x="5050679" y="2728615"/>
            <a:ext cx="20906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메뉴 페이지</a:t>
            </a:r>
            <a:endParaRPr lang="ko-KR" altLang="en-US" sz="3200" b="1" dirty="0">
              <a:solidFill>
                <a:schemeClr val="bg2">
                  <a:lumMod val="2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C6434035-9CDE-4085-9027-643A0A276309}"/>
              </a:ext>
            </a:extLst>
          </p:cNvPr>
          <p:cNvSpPr/>
          <p:nvPr/>
        </p:nvSpPr>
        <p:spPr>
          <a:xfrm>
            <a:off x="378222" y="3383281"/>
            <a:ext cx="11435553" cy="45719"/>
          </a:xfrm>
          <a:prstGeom prst="rect">
            <a:avLst/>
          </a:prstGeom>
          <a:solidFill>
            <a:srgbClr val="1382FF"/>
          </a:solidFill>
          <a:ln w="28575"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6278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9CE944B8-05FB-46CD-AE2B-E2E5B90AC3F3}"/>
              </a:ext>
            </a:extLst>
          </p:cNvPr>
          <p:cNvSpPr/>
          <p:nvPr/>
        </p:nvSpPr>
        <p:spPr>
          <a:xfrm>
            <a:off x="0" y="-2361"/>
            <a:ext cx="12213771" cy="525294"/>
          </a:xfrm>
          <a:prstGeom prst="rect">
            <a:avLst/>
          </a:prstGeom>
          <a:solidFill>
            <a:srgbClr val="1382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143C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32C5A0C5-8E57-47B2-A045-8ACB94024E4C}"/>
              </a:ext>
            </a:extLst>
          </p:cNvPr>
          <p:cNvSpPr/>
          <p:nvPr/>
        </p:nvSpPr>
        <p:spPr>
          <a:xfrm>
            <a:off x="0" y="6340363"/>
            <a:ext cx="12213771" cy="525294"/>
          </a:xfrm>
          <a:prstGeom prst="rect">
            <a:avLst/>
          </a:prstGeom>
          <a:solidFill>
            <a:srgbClr val="FF143C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143C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378223" y="310486"/>
            <a:ext cx="11435553" cy="6237027"/>
          </a:xfrm>
          <a:prstGeom prst="roundRect">
            <a:avLst>
              <a:gd name="adj" fmla="val 1733"/>
            </a:avLst>
          </a:prstGeom>
          <a:solidFill>
            <a:srgbClr val="F8F8F8"/>
          </a:solidFill>
          <a:ln w="28575">
            <a:solidFill>
              <a:srgbClr val="004A68"/>
            </a:solidFill>
          </a:ln>
          <a:effectLst>
            <a:outerShdw blurRad="50800" dist="1524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2800" b="1" spc="6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endParaRPr lang="ko-KR" altLang="en-US" sz="4000" b="1" spc="600" dirty="0">
              <a:solidFill>
                <a:schemeClr val="bg2">
                  <a:lumMod val="2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A4BB09A3-7A9B-470B-8371-DC89486A2A40}"/>
              </a:ext>
            </a:extLst>
          </p:cNvPr>
          <p:cNvSpPr txBox="1"/>
          <p:nvPr/>
        </p:nvSpPr>
        <p:spPr>
          <a:xfrm>
            <a:off x="603468" y="457454"/>
            <a:ext cx="25700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메뉴 구성</a:t>
            </a:r>
            <a:endParaRPr lang="en-US" altLang="ko-KR" sz="28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xmlns="" id="{A7FB4CF5-1082-47AE-A9D9-BC6E1DB340BF}"/>
              </a:ext>
            </a:extLst>
          </p:cNvPr>
          <p:cNvSpPr/>
          <p:nvPr/>
        </p:nvSpPr>
        <p:spPr>
          <a:xfrm flipV="1">
            <a:off x="603469" y="955706"/>
            <a:ext cx="2570036" cy="45719"/>
          </a:xfrm>
          <a:prstGeom prst="rect">
            <a:avLst/>
          </a:prstGeom>
          <a:solidFill>
            <a:srgbClr val="138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1382FF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13CC9407-BB34-4FE5-BD16-F10BF84097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0477" y="1283586"/>
            <a:ext cx="8573729" cy="473863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5AE0599B-AA55-4D42-8390-2EF54FE29A11}"/>
              </a:ext>
            </a:extLst>
          </p:cNvPr>
          <p:cNvSpPr txBox="1"/>
          <p:nvPr/>
        </p:nvSpPr>
        <p:spPr>
          <a:xfrm>
            <a:off x="4403921" y="1613739"/>
            <a:ext cx="4066855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다른 제품과 조합되어야 하는 제품들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 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제품 관련 데이터 저장 시 반드시 하나의 그룹으로</a:t>
            </a:r>
            <a:endParaRPr lang="en-US" altLang="ko-KR" sz="1400" b="0" i="0" u="none" strike="noStrike" dirty="0">
              <a:solidFill>
                <a:srgbClr val="000000"/>
              </a:solidFill>
              <a:effectLst/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묶어주어야 함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</a:t>
            </a:r>
            <a:endParaRPr lang="ko-KR" altLang="en-US" sz="1400" b="0" i="0" u="none" strike="noStrike" dirty="0">
              <a:effectLst/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74830E68-0BDE-4F85-8555-2AD776A6CFAF}"/>
              </a:ext>
            </a:extLst>
          </p:cNvPr>
          <p:cNvSpPr txBox="1"/>
          <p:nvPr/>
        </p:nvSpPr>
        <p:spPr>
          <a:xfrm>
            <a:off x="1014571" y="4260283"/>
            <a:ext cx="324279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모든 제품에 있는 공통적인 데이터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 </a:t>
            </a:r>
            <a:r>
              <a:rPr lang="en-US" altLang="ko-KR" sz="1400" b="0" i="0" u="none" strike="noStrike" dirty="0" err="1">
                <a:solidFill>
                  <a:srgbClr val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e.g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) 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이름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가격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카테고리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고유 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id </a:t>
            </a: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등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</a:t>
            </a:r>
            <a:endParaRPr lang="ko-KR" altLang="en-US" sz="1400" b="0" i="0" u="none" strike="noStrike" dirty="0">
              <a:effectLst/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03F57B0B-92E5-4136-8FB9-381DB76EA6F9}"/>
              </a:ext>
            </a:extLst>
          </p:cNvPr>
          <p:cNvSpPr txBox="1"/>
          <p:nvPr/>
        </p:nvSpPr>
        <p:spPr>
          <a:xfrm>
            <a:off x="3834609" y="5593653"/>
            <a:ext cx="406685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혼자서도 오롯이 하나의 판매제품으로 기능하는 제품들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 </a:t>
            </a:r>
            <a:endParaRPr lang="ko-KR" altLang="en-US" sz="1400" b="0" i="0" u="none" strike="noStrike" dirty="0">
              <a:effectLst/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B9330953-8429-434D-AC8A-8597A2ABAFD9}"/>
              </a:ext>
            </a:extLst>
          </p:cNvPr>
          <p:cNvSpPr txBox="1"/>
          <p:nvPr/>
        </p:nvSpPr>
        <p:spPr>
          <a:xfrm>
            <a:off x="1140077" y="1142943"/>
            <a:ext cx="406685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ko-KR" altLang="en-US" sz="1600" b="1" i="0" u="none" strike="noStrike" dirty="0">
                <a:solidFill>
                  <a:srgbClr val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도미노 피자에서 판매하는 제품의 분류</a:t>
            </a:r>
            <a:endParaRPr lang="ko-KR" altLang="en-US" sz="1600" b="1" i="0" u="none" strike="noStrike" dirty="0">
              <a:effectLst/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B2225ACE-723D-4279-A79E-6BEB547BF29B}"/>
              </a:ext>
            </a:extLst>
          </p:cNvPr>
          <p:cNvSpPr/>
          <p:nvPr/>
        </p:nvSpPr>
        <p:spPr>
          <a:xfrm>
            <a:off x="4403920" y="1607977"/>
            <a:ext cx="3609369" cy="701278"/>
          </a:xfrm>
          <a:prstGeom prst="rect">
            <a:avLst/>
          </a:prstGeom>
          <a:noFill/>
          <a:ln w="254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xmlns="" id="{5C0BD536-0A92-453A-815D-A11D577C9B8A}"/>
              </a:ext>
            </a:extLst>
          </p:cNvPr>
          <p:cNvSpPr/>
          <p:nvPr/>
        </p:nvSpPr>
        <p:spPr>
          <a:xfrm>
            <a:off x="906703" y="4160970"/>
            <a:ext cx="3242797" cy="701278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xmlns="" id="{C6764D9E-B2BE-49CB-8F3F-039EACD5935A}"/>
              </a:ext>
            </a:extLst>
          </p:cNvPr>
          <p:cNvSpPr/>
          <p:nvPr/>
        </p:nvSpPr>
        <p:spPr>
          <a:xfrm>
            <a:off x="3919267" y="5522560"/>
            <a:ext cx="3982197" cy="37887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7051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9CE944B8-05FB-46CD-AE2B-E2E5B90AC3F3}"/>
              </a:ext>
            </a:extLst>
          </p:cNvPr>
          <p:cNvSpPr/>
          <p:nvPr/>
        </p:nvSpPr>
        <p:spPr>
          <a:xfrm>
            <a:off x="0" y="-2361"/>
            <a:ext cx="12213771" cy="525294"/>
          </a:xfrm>
          <a:prstGeom prst="rect">
            <a:avLst/>
          </a:prstGeom>
          <a:solidFill>
            <a:srgbClr val="1382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143C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32C5A0C5-8E57-47B2-A045-8ACB94024E4C}"/>
              </a:ext>
            </a:extLst>
          </p:cNvPr>
          <p:cNvSpPr/>
          <p:nvPr/>
        </p:nvSpPr>
        <p:spPr>
          <a:xfrm>
            <a:off x="0" y="6340363"/>
            <a:ext cx="12213771" cy="525294"/>
          </a:xfrm>
          <a:prstGeom prst="rect">
            <a:avLst/>
          </a:prstGeom>
          <a:solidFill>
            <a:srgbClr val="FF143C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143C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378223" y="302836"/>
            <a:ext cx="11435553" cy="6237027"/>
          </a:xfrm>
          <a:prstGeom prst="roundRect">
            <a:avLst>
              <a:gd name="adj" fmla="val 1733"/>
            </a:avLst>
          </a:prstGeom>
          <a:solidFill>
            <a:srgbClr val="F8F8F8"/>
          </a:solidFill>
          <a:ln w="28575">
            <a:solidFill>
              <a:srgbClr val="004A68"/>
            </a:solidFill>
          </a:ln>
          <a:effectLst>
            <a:outerShdw blurRad="50800" dist="1524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rtl="0" fontAlgn="base">
              <a:spcBef>
                <a:spcPts val="0"/>
              </a:spcBef>
              <a:spcAft>
                <a:spcPts val="0"/>
              </a:spcAft>
            </a:pPr>
            <a:endParaRPr lang="ko-KR" alt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A4BB09A3-7A9B-470B-8371-DC89486A2A40}"/>
              </a:ext>
            </a:extLst>
          </p:cNvPr>
          <p:cNvSpPr txBox="1"/>
          <p:nvPr/>
        </p:nvSpPr>
        <p:spPr>
          <a:xfrm>
            <a:off x="603468" y="457454"/>
            <a:ext cx="25700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메뉴</a:t>
            </a:r>
            <a:r>
              <a:rPr lang="en-US" altLang="ko-KR" sz="28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-</a:t>
            </a:r>
            <a:r>
              <a:rPr lang="ko-KR" altLang="en-US" sz="24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피자</a:t>
            </a:r>
            <a:endParaRPr lang="en-US" altLang="ko-KR" sz="24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xmlns="" id="{A7FB4CF5-1082-47AE-A9D9-BC6E1DB340BF}"/>
              </a:ext>
            </a:extLst>
          </p:cNvPr>
          <p:cNvSpPr/>
          <p:nvPr/>
        </p:nvSpPr>
        <p:spPr>
          <a:xfrm flipV="1">
            <a:off x="603469" y="955706"/>
            <a:ext cx="2570036" cy="45719"/>
          </a:xfrm>
          <a:prstGeom prst="rect">
            <a:avLst/>
          </a:prstGeom>
          <a:solidFill>
            <a:srgbClr val="138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1382FF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xmlns="" id="{CEAFF775-DD5C-49DD-8FD9-8D66F0DD2D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039" y="1136244"/>
            <a:ext cx="4742669" cy="5190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xmlns="" id="{FD666C59-A4BE-41DA-ACFF-1BC571013E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0242" y="1335740"/>
            <a:ext cx="4570437" cy="4570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4777BB83-A40F-4DEC-9D2D-EB5EF74E78DF}"/>
              </a:ext>
            </a:extLst>
          </p:cNvPr>
          <p:cNvSpPr txBox="1"/>
          <p:nvPr/>
        </p:nvSpPr>
        <p:spPr>
          <a:xfrm>
            <a:off x="6783232" y="758596"/>
            <a:ext cx="492789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1</a:t>
            </a:r>
            <a:r>
              <a:rPr lang="en-US" altLang="ko-KR" sz="1400" b="0" i="0" u="none" strike="noStrike" dirty="0"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 JSTL </a:t>
            </a:r>
            <a:r>
              <a:rPr lang="en-US" altLang="ko-KR" sz="1400" b="0" i="0" u="none" strike="noStrike" dirty="0" err="1"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forEach</a:t>
            </a:r>
            <a:r>
              <a:rPr lang="ko-KR" altLang="en-US" sz="1400" b="0" i="0" u="none" strike="noStrike" dirty="0"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를 이용해 메뉴 리스트를 생성</a:t>
            </a:r>
            <a:r>
              <a:rPr lang="en-US" altLang="ko-KR" sz="1400" b="0" i="0" u="none" strike="noStrike" dirty="0"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 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i="0" u="none" strike="noStrike" dirty="0"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  </a:t>
            </a:r>
            <a:r>
              <a:rPr lang="en-US" altLang="ko-KR" sz="1400" b="0" i="0" u="none" strike="noStrike" dirty="0" err="1"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choose+when</a:t>
            </a:r>
            <a:r>
              <a:rPr lang="ko-KR" altLang="en-US" sz="1400" b="0" i="0" u="none" strike="noStrike" dirty="0"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을 이용해 한 행에 제품이 </a:t>
            </a:r>
            <a:r>
              <a:rPr lang="en-US" altLang="ko-KR" sz="1400" b="0" i="0" u="none" strike="noStrike" dirty="0"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4</a:t>
            </a:r>
            <a:r>
              <a:rPr lang="ko-KR" altLang="en-US" sz="1400" b="0" i="0" u="none" strike="noStrike" dirty="0"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개씩 들어가도록 설정 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01879BDD-935F-481E-AAFE-5618A36546EA}"/>
              </a:ext>
            </a:extLst>
          </p:cNvPr>
          <p:cNvSpPr/>
          <p:nvPr/>
        </p:nvSpPr>
        <p:spPr>
          <a:xfrm>
            <a:off x="7119068" y="1452392"/>
            <a:ext cx="3392132" cy="14424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F643BE05-F98D-41BB-B8B5-EE0595C14687}"/>
              </a:ext>
            </a:extLst>
          </p:cNvPr>
          <p:cNvSpPr/>
          <p:nvPr/>
        </p:nvSpPr>
        <p:spPr>
          <a:xfrm>
            <a:off x="7401512" y="4844384"/>
            <a:ext cx="3109688" cy="96274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BC7F35A3-F024-4544-B814-34F939AEB7BF}"/>
              </a:ext>
            </a:extLst>
          </p:cNvPr>
          <p:cNvSpPr txBox="1"/>
          <p:nvPr/>
        </p:nvSpPr>
        <p:spPr>
          <a:xfrm>
            <a:off x="6890242" y="6014569"/>
            <a:ext cx="394433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00000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2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 </a:t>
            </a: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이미지 클릭 시 해당 제품 상세페이지로 이동</a:t>
            </a:r>
            <a:endParaRPr lang="ko-KR" altLang="en-US" sz="14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3790855D-DB34-4B68-BDA8-66C5EEABE2D5}"/>
              </a:ext>
            </a:extLst>
          </p:cNvPr>
          <p:cNvSpPr/>
          <p:nvPr/>
        </p:nvSpPr>
        <p:spPr>
          <a:xfrm>
            <a:off x="4482365" y="3334871"/>
            <a:ext cx="941294" cy="108957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xmlns="" id="{3828D186-21F2-44A0-BDBD-53D434A36167}"/>
              </a:ext>
            </a:extLst>
          </p:cNvPr>
          <p:cNvGrpSpPr/>
          <p:nvPr/>
        </p:nvGrpSpPr>
        <p:grpSpPr>
          <a:xfrm>
            <a:off x="4247483" y="3064357"/>
            <a:ext cx="384714" cy="376619"/>
            <a:chOff x="5140841" y="2990138"/>
            <a:chExt cx="384714" cy="376619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xmlns="" id="{CC3C16C9-384A-4764-990C-218025C3F023}"/>
                </a:ext>
              </a:extLst>
            </p:cNvPr>
            <p:cNvSpPr/>
            <p:nvPr/>
          </p:nvSpPr>
          <p:spPr>
            <a:xfrm>
              <a:off x="5140841" y="2990138"/>
              <a:ext cx="384714" cy="376619"/>
            </a:xfrm>
            <a:prstGeom prst="ellipse">
              <a:avLst/>
            </a:prstGeom>
            <a:solidFill>
              <a:srgbClr val="1382FF">
                <a:alpha val="8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xmlns="" id="{0B7EB8CC-8971-4B3B-9C6F-D59578436276}"/>
                </a:ext>
              </a:extLst>
            </p:cNvPr>
            <p:cNvSpPr txBox="1"/>
            <p:nvPr/>
          </p:nvSpPr>
          <p:spPr>
            <a:xfrm>
              <a:off x="5140841" y="3039354"/>
              <a:ext cx="3847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02</a:t>
              </a:r>
              <a:endParaRPr lang="ko-KR" altLang="en-US" sz="14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xmlns="" id="{C819E9D1-1A4F-4F3D-9916-5530BEAEEB4D}"/>
              </a:ext>
            </a:extLst>
          </p:cNvPr>
          <p:cNvGrpSpPr/>
          <p:nvPr/>
        </p:nvGrpSpPr>
        <p:grpSpPr>
          <a:xfrm>
            <a:off x="1043039" y="1502773"/>
            <a:ext cx="390700" cy="385458"/>
            <a:chOff x="5134855" y="2990138"/>
            <a:chExt cx="390700" cy="385458"/>
          </a:xfrm>
        </p:grpSpPr>
        <p:sp>
          <p:nvSpPr>
            <p:cNvPr id="22" name="타원 21">
              <a:extLst>
                <a:ext uri="{FF2B5EF4-FFF2-40B4-BE49-F238E27FC236}">
                  <a16:creationId xmlns:a16="http://schemas.microsoft.com/office/drawing/2014/main" xmlns="" id="{9692BC17-01C3-4C0F-9879-BD1A2781723C}"/>
                </a:ext>
              </a:extLst>
            </p:cNvPr>
            <p:cNvSpPr/>
            <p:nvPr/>
          </p:nvSpPr>
          <p:spPr>
            <a:xfrm>
              <a:off x="5140841" y="2990138"/>
              <a:ext cx="384714" cy="376619"/>
            </a:xfrm>
            <a:prstGeom prst="ellipse">
              <a:avLst/>
            </a:prstGeom>
            <a:solidFill>
              <a:srgbClr val="1382FF">
                <a:alpha val="8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xmlns="" id="{02F627F3-4898-49F7-89F4-C7BFC75EBCCF}"/>
                </a:ext>
              </a:extLst>
            </p:cNvPr>
            <p:cNvSpPr txBox="1"/>
            <p:nvPr/>
          </p:nvSpPr>
          <p:spPr>
            <a:xfrm>
              <a:off x="5134855" y="3067819"/>
              <a:ext cx="3847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01</a:t>
              </a:r>
              <a:endParaRPr lang="ko-KR" altLang="en-US" sz="14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32327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9CE944B8-05FB-46CD-AE2B-E2E5B90AC3F3}"/>
              </a:ext>
            </a:extLst>
          </p:cNvPr>
          <p:cNvSpPr/>
          <p:nvPr/>
        </p:nvSpPr>
        <p:spPr>
          <a:xfrm>
            <a:off x="0" y="-2361"/>
            <a:ext cx="12213771" cy="525294"/>
          </a:xfrm>
          <a:prstGeom prst="rect">
            <a:avLst/>
          </a:prstGeom>
          <a:solidFill>
            <a:srgbClr val="1382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143C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32C5A0C5-8E57-47B2-A045-8ACB94024E4C}"/>
              </a:ext>
            </a:extLst>
          </p:cNvPr>
          <p:cNvSpPr/>
          <p:nvPr/>
        </p:nvSpPr>
        <p:spPr>
          <a:xfrm>
            <a:off x="0" y="6340363"/>
            <a:ext cx="12213771" cy="525294"/>
          </a:xfrm>
          <a:prstGeom prst="rect">
            <a:avLst/>
          </a:prstGeom>
          <a:solidFill>
            <a:srgbClr val="FF143C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143C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378223" y="310485"/>
            <a:ext cx="11435553" cy="6237027"/>
          </a:xfrm>
          <a:prstGeom prst="roundRect">
            <a:avLst>
              <a:gd name="adj" fmla="val 1733"/>
            </a:avLst>
          </a:prstGeom>
          <a:solidFill>
            <a:srgbClr val="F8F8F8"/>
          </a:solidFill>
          <a:ln w="28575">
            <a:solidFill>
              <a:srgbClr val="004A68"/>
            </a:solidFill>
          </a:ln>
          <a:effectLst>
            <a:outerShdw blurRad="50800" dist="1524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2800" b="1" spc="6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endParaRPr lang="ko-KR" altLang="en-US" sz="4000" b="1" spc="600" dirty="0">
              <a:solidFill>
                <a:schemeClr val="bg2">
                  <a:lumMod val="2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A4BB09A3-7A9B-470B-8371-DC89486A2A40}"/>
              </a:ext>
            </a:extLst>
          </p:cNvPr>
          <p:cNvSpPr txBox="1"/>
          <p:nvPr/>
        </p:nvSpPr>
        <p:spPr>
          <a:xfrm>
            <a:off x="603468" y="457454"/>
            <a:ext cx="27952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메뉴</a:t>
            </a:r>
            <a:r>
              <a:rPr lang="en-US" altLang="ko-KR" sz="28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-</a:t>
            </a:r>
            <a:r>
              <a:rPr lang="ko-KR" altLang="en-US" sz="2400" b="1" dirty="0" err="1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사이드디시</a:t>
            </a:r>
            <a:endParaRPr lang="en-US" altLang="ko-KR" sz="24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xmlns="" id="{A7FB4CF5-1082-47AE-A9D9-BC6E1DB340BF}"/>
              </a:ext>
            </a:extLst>
          </p:cNvPr>
          <p:cNvSpPr/>
          <p:nvPr/>
        </p:nvSpPr>
        <p:spPr>
          <a:xfrm flipV="1">
            <a:off x="603469" y="955706"/>
            <a:ext cx="2570036" cy="45719"/>
          </a:xfrm>
          <a:prstGeom prst="rect">
            <a:avLst/>
          </a:prstGeom>
          <a:solidFill>
            <a:srgbClr val="138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1382FF"/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xmlns="" id="{051E8C73-82E8-4088-9E4C-D57A52EBDC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064" y="1127642"/>
            <a:ext cx="4552016" cy="5303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>
            <a:extLst>
              <a:ext uri="{FF2B5EF4-FFF2-40B4-BE49-F238E27FC236}">
                <a16:creationId xmlns:a16="http://schemas.microsoft.com/office/drawing/2014/main" xmlns="" id="{97828AFB-B954-45F4-8C01-8D5E8ECC31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5045" y="1802765"/>
            <a:ext cx="4390256" cy="3325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DCD0597E-6EF0-4518-B54A-49737C990DF3}"/>
              </a:ext>
            </a:extLst>
          </p:cNvPr>
          <p:cNvSpPr txBox="1"/>
          <p:nvPr/>
        </p:nvSpPr>
        <p:spPr>
          <a:xfrm>
            <a:off x="6747093" y="1091847"/>
            <a:ext cx="443820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1. </a:t>
            </a:r>
            <a:r>
              <a:rPr lang="ko-KR" altLang="en-US" sz="1400" b="0" i="0" u="none" strike="noStrike" dirty="0" err="1">
                <a:solidFill>
                  <a:srgbClr val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사이드디시</a:t>
            </a: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리스트는 피자 </a:t>
            </a:r>
            <a:r>
              <a:rPr lang="ko-KR" altLang="en-US" sz="1400" dirty="0">
                <a:solidFill>
                  <a:srgbClr val="00000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리스트와 양식이 거의 동일함</a:t>
            </a:r>
            <a:r>
              <a:rPr lang="en-US" altLang="ko-KR" sz="1400" dirty="0">
                <a:solidFill>
                  <a:srgbClr val="00000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 </a:t>
            </a:r>
          </a:p>
          <a:p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이미지 클릭 시 해당 제품 상세페이지로 이동</a:t>
            </a:r>
            <a:endParaRPr lang="ko-KR" altLang="en-US" sz="14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89D34F4E-A553-4422-A303-DA0A6F5BDA2A}"/>
              </a:ext>
            </a:extLst>
          </p:cNvPr>
          <p:cNvSpPr/>
          <p:nvPr/>
        </p:nvSpPr>
        <p:spPr>
          <a:xfrm>
            <a:off x="2243029" y="1866485"/>
            <a:ext cx="945466" cy="126219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xmlns="" id="{12B42040-2366-4746-9FC4-602FA365F4C0}"/>
              </a:ext>
            </a:extLst>
          </p:cNvPr>
          <p:cNvGrpSpPr/>
          <p:nvPr/>
        </p:nvGrpSpPr>
        <p:grpSpPr>
          <a:xfrm>
            <a:off x="2001109" y="1615067"/>
            <a:ext cx="384714" cy="376619"/>
            <a:chOff x="5140841" y="2990138"/>
            <a:chExt cx="384714" cy="376619"/>
          </a:xfrm>
        </p:grpSpPr>
        <p:sp>
          <p:nvSpPr>
            <p:cNvPr id="16" name="타원 15">
              <a:extLst>
                <a:ext uri="{FF2B5EF4-FFF2-40B4-BE49-F238E27FC236}">
                  <a16:creationId xmlns:a16="http://schemas.microsoft.com/office/drawing/2014/main" xmlns="" id="{4689B3C2-3C54-487D-BDF7-21432ACAAB91}"/>
                </a:ext>
              </a:extLst>
            </p:cNvPr>
            <p:cNvSpPr/>
            <p:nvPr/>
          </p:nvSpPr>
          <p:spPr>
            <a:xfrm>
              <a:off x="5140841" y="2990138"/>
              <a:ext cx="384714" cy="376619"/>
            </a:xfrm>
            <a:prstGeom prst="ellipse">
              <a:avLst/>
            </a:prstGeom>
            <a:solidFill>
              <a:srgbClr val="1382FF">
                <a:alpha val="8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xmlns="" id="{88607F9F-80D2-463B-A251-06DC668AE7FE}"/>
                </a:ext>
              </a:extLst>
            </p:cNvPr>
            <p:cNvSpPr txBox="1"/>
            <p:nvPr/>
          </p:nvSpPr>
          <p:spPr>
            <a:xfrm>
              <a:off x="5140841" y="3043986"/>
              <a:ext cx="3847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01</a:t>
              </a:r>
              <a:endParaRPr lang="ko-KR" altLang="en-US" sz="14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cxnSp>
        <p:nvCxnSpPr>
          <p:cNvPr id="4" name="연결선: 꺾임 3">
            <a:extLst>
              <a:ext uri="{FF2B5EF4-FFF2-40B4-BE49-F238E27FC236}">
                <a16:creationId xmlns:a16="http://schemas.microsoft.com/office/drawing/2014/main" xmlns="" id="{28BE4720-9CF6-4DD2-8812-D44EF4270E28}"/>
              </a:ext>
            </a:extLst>
          </p:cNvPr>
          <p:cNvCxnSpPr>
            <a:stCxn id="11" idx="3"/>
          </p:cNvCxnSpPr>
          <p:nvPr/>
        </p:nvCxnSpPr>
        <p:spPr>
          <a:xfrm>
            <a:off x="3188495" y="2497584"/>
            <a:ext cx="3558598" cy="631098"/>
          </a:xfrm>
          <a:prstGeom prst="bentConnector3">
            <a:avLst>
              <a:gd name="adj1" fmla="val 70153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096513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9CE944B8-05FB-46CD-AE2B-E2E5B90AC3F3}"/>
              </a:ext>
            </a:extLst>
          </p:cNvPr>
          <p:cNvSpPr/>
          <p:nvPr/>
        </p:nvSpPr>
        <p:spPr>
          <a:xfrm>
            <a:off x="0" y="-2361"/>
            <a:ext cx="12213771" cy="525294"/>
          </a:xfrm>
          <a:prstGeom prst="rect">
            <a:avLst/>
          </a:prstGeom>
          <a:solidFill>
            <a:srgbClr val="1382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143C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32C5A0C5-8E57-47B2-A045-8ACB94024E4C}"/>
              </a:ext>
            </a:extLst>
          </p:cNvPr>
          <p:cNvSpPr/>
          <p:nvPr/>
        </p:nvSpPr>
        <p:spPr>
          <a:xfrm>
            <a:off x="0" y="6340363"/>
            <a:ext cx="12213771" cy="525294"/>
          </a:xfrm>
          <a:prstGeom prst="rect">
            <a:avLst/>
          </a:prstGeom>
          <a:solidFill>
            <a:srgbClr val="FF143C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143C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378223" y="310486"/>
            <a:ext cx="11435553" cy="6237027"/>
          </a:xfrm>
          <a:prstGeom prst="roundRect">
            <a:avLst>
              <a:gd name="adj" fmla="val 1733"/>
            </a:avLst>
          </a:prstGeom>
          <a:solidFill>
            <a:srgbClr val="F8F8F8"/>
          </a:solidFill>
          <a:ln w="28575">
            <a:solidFill>
              <a:srgbClr val="004A68"/>
            </a:solidFill>
          </a:ln>
          <a:effectLst>
            <a:outerShdw blurRad="50800" dist="1524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2800" b="1" spc="6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endParaRPr lang="ko-KR" altLang="en-US" sz="4000" b="1" spc="600" dirty="0">
              <a:solidFill>
                <a:schemeClr val="bg2">
                  <a:lumMod val="2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A4BB09A3-7A9B-470B-8371-DC89486A2A40}"/>
              </a:ext>
            </a:extLst>
          </p:cNvPr>
          <p:cNvSpPr txBox="1"/>
          <p:nvPr/>
        </p:nvSpPr>
        <p:spPr>
          <a:xfrm>
            <a:off x="603468" y="457454"/>
            <a:ext cx="25700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메뉴</a:t>
            </a:r>
            <a:r>
              <a:rPr lang="en-US" altLang="ko-KR" sz="28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-</a:t>
            </a:r>
            <a:r>
              <a:rPr lang="ko-KR" altLang="en-US" sz="24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음료</a:t>
            </a:r>
            <a:r>
              <a:rPr lang="en-US" altLang="ko-KR" sz="24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&amp;</a:t>
            </a:r>
            <a:r>
              <a:rPr lang="ko-KR" altLang="en-US" sz="24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기타</a:t>
            </a:r>
            <a:endParaRPr lang="en-US" altLang="ko-KR" sz="24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xmlns="" id="{A7FB4CF5-1082-47AE-A9D9-BC6E1DB340BF}"/>
              </a:ext>
            </a:extLst>
          </p:cNvPr>
          <p:cNvSpPr/>
          <p:nvPr/>
        </p:nvSpPr>
        <p:spPr>
          <a:xfrm flipV="1">
            <a:off x="603469" y="955706"/>
            <a:ext cx="2570036" cy="45719"/>
          </a:xfrm>
          <a:prstGeom prst="rect">
            <a:avLst/>
          </a:prstGeom>
          <a:solidFill>
            <a:srgbClr val="138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1382FF"/>
              </a:solidFill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xmlns="" id="{899C1D44-9EBC-4ED4-92B2-99EE0C3035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385" y="1029630"/>
            <a:ext cx="5035772" cy="5282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>
            <a:extLst>
              <a:ext uri="{FF2B5EF4-FFF2-40B4-BE49-F238E27FC236}">
                <a16:creationId xmlns:a16="http://schemas.microsoft.com/office/drawing/2014/main" xmlns="" id="{5883A9E7-1D3E-4326-8C1B-53841F035B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0909" y="1787627"/>
            <a:ext cx="4637274" cy="1488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1" name="Picture 9">
            <a:extLst>
              <a:ext uri="{FF2B5EF4-FFF2-40B4-BE49-F238E27FC236}">
                <a16:creationId xmlns:a16="http://schemas.microsoft.com/office/drawing/2014/main" xmlns="" id="{71CE544E-3338-44F7-A24B-14A91BD0C6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407" y="3336654"/>
            <a:ext cx="4637274" cy="3072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5E2DAA04-F91E-456F-B039-7117B766DC94}"/>
              </a:ext>
            </a:extLst>
          </p:cNvPr>
          <p:cNvSpPr txBox="1"/>
          <p:nvPr/>
        </p:nvSpPr>
        <p:spPr>
          <a:xfrm>
            <a:off x="6835407" y="553422"/>
            <a:ext cx="443820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1. </a:t>
            </a: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음료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&amp;</a:t>
            </a: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기타는 별도의 상세페이지가 없는 대신 장바구니에 원하는 수량만큼 담을 수 있음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</a:t>
            </a:r>
          </a:p>
          <a:p>
            <a:endParaRPr lang="ko-KR" altLang="en-US" sz="14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3E1EBFCF-0256-4B47-AAA6-97194D0965F9}"/>
              </a:ext>
            </a:extLst>
          </p:cNvPr>
          <p:cNvSpPr txBox="1"/>
          <p:nvPr/>
        </p:nvSpPr>
        <p:spPr>
          <a:xfrm>
            <a:off x="7191997" y="1054332"/>
            <a:ext cx="4891859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수량 조절 버튼</a:t>
            </a:r>
            <a:r>
              <a:rPr lang="en-US" altLang="ko-KR" sz="1200" b="0" i="0" u="none" strike="noStrike" dirty="0">
                <a:solidFill>
                  <a:srgbClr val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: </a:t>
            </a:r>
            <a:endParaRPr lang="ko-KR" altLang="en-US" sz="1200" b="0" dirty="0">
              <a:effectLst/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en-US" altLang="ko-KR" sz="1200" b="0" i="0" u="none" strike="noStrike" dirty="0">
                <a:solidFill>
                  <a:srgbClr val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[ - ] </a:t>
            </a: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버튼은 수량이 “</a:t>
            </a:r>
            <a:r>
              <a:rPr lang="en-US" altLang="ko-KR" sz="1200" b="0" i="0" u="none" strike="noStrike" dirty="0">
                <a:solidFill>
                  <a:srgbClr val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min”</a:t>
            </a: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값 이하일 경우 비활성화되며</a:t>
            </a:r>
            <a:r>
              <a:rPr lang="en-US" altLang="ko-KR" sz="1200" b="0" i="0" u="none" strike="noStrike" dirty="0">
                <a:solidFill>
                  <a:srgbClr val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비활성화 상태에서 </a:t>
            </a:r>
            <a:r>
              <a:rPr lang="en-US" altLang="ko-KR" sz="1200" b="0" i="0" u="none" strike="noStrike" dirty="0">
                <a:solidFill>
                  <a:srgbClr val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[ + ] </a:t>
            </a: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버튼 클릭 시 활성화된다</a:t>
            </a:r>
            <a:r>
              <a:rPr lang="en-US" altLang="ko-KR" sz="1200" b="0" i="0" u="none" strike="noStrike" dirty="0">
                <a:solidFill>
                  <a:srgbClr val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</a:t>
            </a:r>
          </a:p>
          <a:p>
            <a:endParaRPr lang="ko-KR" altLang="en-US" sz="14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xmlns="" id="{8B6AF7EC-0FA9-462B-9EF8-D35A30FD71A5}"/>
              </a:ext>
            </a:extLst>
          </p:cNvPr>
          <p:cNvSpPr/>
          <p:nvPr/>
        </p:nvSpPr>
        <p:spPr>
          <a:xfrm>
            <a:off x="4667619" y="2436409"/>
            <a:ext cx="1057835" cy="23240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xmlns="" id="{9ECEA4A3-411F-4B10-88C2-2196739D3461}"/>
              </a:ext>
            </a:extLst>
          </p:cNvPr>
          <p:cNvGrpSpPr/>
          <p:nvPr/>
        </p:nvGrpSpPr>
        <p:grpSpPr>
          <a:xfrm>
            <a:off x="4438916" y="2118265"/>
            <a:ext cx="390700" cy="385458"/>
            <a:chOff x="5134855" y="2990138"/>
            <a:chExt cx="390700" cy="385458"/>
          </a:xfrm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xmlns="" id="{84E33C2C-AE8A-408A-9FC6-D06CABB08DC9}"/>
                </a:ext>
              </a:extLst>
            </p:cNvPr>
            <p:cNvSpPr/>
            <p:nvPr/>
          </p:nvSpPr>
          <p:spPr>
            <a:xfrm>
              <a:off x="5140841" y="2990138"/>
              <a:ext cx="384714" cy="376619"/>
            </a:xfrm>
            <a:prstGeom prst="ellipse">
              <a:avLst/>
            </a:prstGeom>
            <a:solidFill>
              <a:srgbClr val="1382FF">
                <a:alpha val="8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xmlns="" id="{E19FF456-A465-4A19-B449-5365E70A7817}"/>
                </a:ext>
              </a:extLst>
            </p:cNvPr>
            <p:cNvSpPr txBox="1"/>
            <p:nvPr/>
          </p:nvSpPr>
          <p:spPr>
            <a:xfrm>
              <a:off x="5134855" y="3067819"/>
              <a:ext cx="3847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01</a:t>
              </a:r>
              <a:endParaRPr lang="ko-KR" altLang="en-US" sz="14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BE5D563F-992A-4230-BE5E-F8F27417424A}"/>
              </a:ext>
            </a:extLst>
          </p:cNvPr>
          <p:cNvSpPr/>
          <p:nvPr/>
        </p:nvSpPr>
        <p:spPr>
          <a:xfrm>
            <a:off x="6850909" y="5047129"/>
            <a:ext cx="4621772" cy="136186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173788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9CE944B8-05FB-46CD-AE2B-E2E5B90AC3F3}"/>
              </a:ext>
            </a:extLst>
          </p:cNvPr>
          <p:cNvSpPr/>
          <p:nvPr/>
        </p:nvSpPr>
        <p:spPr>
          <a:xfrm>
            <a:off x="0" y="-2361"/>
            <a:ext cx="12213771" cy="525294"/>
          </a:xfrm>
          <a:prstGeom prst="rect">
            <a:avLst/>
          </a:prstGeom>
          <a:solidFill>
            <a:srgbClr val="1382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143C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32C5A0C5-8E57-47B2-A045-8ACB94024E4C}"/>
              </a:ext>
            </a:extLst>
          </p:cNvPr>
          <p:cNvSpPr/>
          <p:nvPr/>
        </p:nvSpPr>
        <p:spPr>
          <a:xfrm>
            <a:off x="0" y="6340363"/>
            <a:ext cx="12213771" cy="525294"/>
          </a:xfrm>
          <a:prstGeom prst="rect">
            <a:avLst/>
          </a:prstGeom>
          <a:solidFill>
            <a:srgbClr val="FF143C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143C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378223" y="310486"/>
            <a:ext cx="11435553" cy="6237027"/>
          </a:xfrm>
          <a:prstGeom prst="roundRect">
            <a:avLst>
              <a:gd name="adj" fmla="val 1733"/>
            </a:avLst>
          </a:prstGeom>
          <a:solidFill>
            <a:srgbClr val="F8F8F8"/>
          </a:solidFill>
          <a:ln w="28575">
            <a:solidFill>
              <a:srgbClr val="004A68"/>
            </a:solidFill>
          </a:ln>
          <a:effectLst>
            <a:outerShdw blurRad="50800" dist="1524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A4BB09A3-7A9B-470B-8371-DC89486A2A40}"/>
              </a:ext>
            </a:extLst>
          </p:cNvPr>
          <p:cNvSpPr txBox="1"/>
          <p:nvPr/>
        </p:nvSpPr>
        <p:spPr>
          <a:xfrm>
            <a:off x="603468" y="457454"/>
            <a:ext cx="25700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메뉴</a:t>
            </a:r>
            <a:r>
              <a:rPr lang="en-US" altLang="ko-KR" sz="28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-</a:t>
            </a:r>
            <a:r>
              <a:rPr lang="ko-KR" altLang="en-US" sz="24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상세</a:t>
            </a:r>
            <a:endParaRPr lang="en-US" altLang="ko-KR" sz="24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xmlns="" id="{A7FB4CF5-1082-47AE-A9D9-BC6E1DB340BF}"/>
              </a:ext>
            </a:extLst>
          </p:cNvPr>
          <p:cNvSpPr/>
          <p:nvPr/>
        </p:nvSpPr>
        <p:spPr>
          <a:xfrm flipV="1">
            <a:off x="603469" y="955706"/>
            <a:ext cx="2570036" cy="45719"/>
          </a:xfrm>
          <a:prstGeom prst="rect">
            <a:avLst/>
          </a:prstGeom>
          <a:solidFill>
            <a:srgbClr val="138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1382FF"/>
              </a:solidFill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xmlns="" id="{C421F03A-23B9-4392-8FB3-9B07A79687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270" y="1127642"/>
            <a:ext cx="5481321" cy="4982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24779DAE-7688-4F39-9B24-186615E6A403}"/>
              </a:ext>
            </a:extLst>
          </p:cNvPr>
          <p:cNvSpPr txBox="1"/>
          <p:nvPr/>
        </p:nvSpPr>
        <p:spPr>
          <a:xfrm>
            <a:off x="6753364" y="1121543"/>
            <a:ext cx="4954923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1. </a:t>
            </a: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피자 사이즈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1400" b="0" i="0" u="none" strike="noStrike" dirty="0" err="1">
                <a:solidFill>
                  <a:srgbClr val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도우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수량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1400" b="0" i="0" u="none" strike="noStrike" dirty="0" err="1">
                <a:solidFill>
                  <a:srgbClr val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토핑을</a:t>
            </a: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설정할 수 있는 페이지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ko-KR" altLang="en-US" sz="1400" b="0" i="0" u="none" strike="noStrike" dirty="0" err="1">
                <a:solidFill>
                  <a:srgbClr val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사이드디시와</a:t>
            </a: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음료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&amp;</a:t>
            </a: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기타 제품도 함께 구입하거나 장바구니에 </a:t>
            </a:r>
            <a:endParaRPr lang="en-US" altLang="ko-KR" sz="1400" b="0" i="0" u="none" strike="noStrike" dirty="0">
              <a:solidFill>
                <a:srgbClr val="000000"/>
              </a:solidFill>
              <a:effectLst/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dirty="0">
                <a:solidFill>
                  <a:srgbClr val="00000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담을 수 있음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endParaRPr lang="en-US" altLang="ko-KR" sz="14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14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ko-KR" altLang="en-US" sz="1400" b="0" i="0" u="none" strike="noStrike" dirty="0" err="1">
                <a:solidFill>
                  <a:srgbClr val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사이드디시</a:t>
            </a: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상세페이지와 피자 상세페이지는 서로 </a:t>
            </a:r>
            <a:r>
              <a:rPr lang="ko-KR" altLang="en-US" sz="1400" b="0" i="0" u="none" strike="noStrike" dirty="0" err="1">
                <a:solidFill>
                  <a:srgbClr val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포멧이</a:t>
            </a: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유사함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ko-KR" altLang="en-US" sz="1400" b="0" i="0" u="none" strike="noStrike" dirty="0" err="1">
                <a:solidFill>
                  <a:srgbClr val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사이드디시는</a:t>
            </a: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수량 외의 옵션을 설정할 수 없으며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</a:t>
            </a: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함께 구입하거나 </a:t>
            </a:r>
            <a:endParaRPr lang="en-US" altLang="ko-KR" sz="1400" b="0" i="0" u="none" strike="noStrike" dirty="0">
              <a:solidFill>
                <a:srgbClr val="000000"/>
              </a:solidFill>
              <a:effectLst/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장바구니에 담을 수 있는 제품으로 음료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&amp;</a:t>
            </a: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기타 제품 목록만 제공됨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</a:t>
            </a:r>
          </a:p>
          <a:p>
            <a:endParaRPr lang="ko-KR" altLang="en-US" sz="14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xmlns="" id="{930F10DA-620F-4787-B422-E44C76791892}"/>
              </a:ext>
            </a:extLst>
          </p:cNvPr>
          <p:cNvGrpSpPr/>
          <p:nvPr/>
        </p:nvGrpSpPr>
        <p:grpSpPr>
          <a:xfrm>
            <a:off x="477727" y="1121543"/>
            <a:ext cx="390700" cy="385458"/>
            <a:chOff x="5134855" y="2990138"/>
            <a:chExt cx="390700" cy="385458"/>
          </a:xfrm>
        </p:grpSpPr>
        <p:sp>
          <p:nvSpPr>
            <p:cNvPr id="15" name="타원 14">
              <a:extLst>
                <a:ext uri="{FF2B5EF4-FFF2-40B4-BE49-F238E27FC236}">
                  <a16:creationId xmlns:a16="http://schemas.microsoft.com/office/drawing/2014/main" xmlns="" id="{2CCF0F04-7E54-4BA9-AA4A-F2E32B17377E}"/>
                </a:ext>
              </a:extLst>
            </p:cNvPr>
            <p:cNvSpPr/>
            <p:nvPr/>
          </p:nvSpPr>
          <p:spPr>
            <a:xfrm>
              <a:off x="5140841" y="2990138"/>
              <a:ext cx="384714" cy="376619"/>
            </a:xfrm>
            <a:prstGeom prst="ellipse">
              <a:avLst/>
            </a:prstGeom>
            <a:solidFill>
              <a:srgbClr val="1382FF">
                <a:alpha val="8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xmlns="" id="{864AC95B-D055-4110-9109-E1BC53CB86A5}"/>
                </a:ext>
              </a:extLst>
            </p:cNvPr>
            <p:cNvSpPr txBox="1"/>
            <p:nvPr/>
          </p:nvSpPr>
          <p:spPr>
            <a:xfrm>
              <a:off x="5134855" y="3067819"/>
              <a:ext cx="3847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01</a:t>
              </a:r>
              <a:endParaRPr lang="ko-KR" altLang="en-US" sz="14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2696979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9CE944B8-05FB-46CD-AE2B-E2E5B90AC3F3}"/>
              </a:ext>
            </a:extLst>
          </p:cNvPr>
          <p:cNvSpPr/>
          <p:nvPr/>
        </p:nvSpPr>
        <p:spPr>
          <a:xfrm>
            <a:off x="0" y="-2361"/>
            <a:ext cx="12213771" cy="525294"/>
          </a:xfrm>
          <a:prstGeom prst="rect">
            <a:avLst/>
          </a:prstGeom>
          <a:solidFill>
            <a:srgbClr val="1382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143C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32C5A0C5-8E57-47B2-A045-8ACB94024E4C}"/>
              </a:ext>
            </a:extLst>
          </p:cNvPr>
          <p:cNvSpPr/>
          <p:nvPr/>
        </p:nvSpPr>
        <p:spPr>
          <a:xfrm>
            <a:off x="0" y="6340363"/>
            <a:ext cx="12213771" cy="525294"/>
          </a:xfrm>
          <a:prstGeom prst="rect">
            <a:avLst/>
          </a:prstGeom>
          <a:solidFill>
            <a:srgbClr val="FF143C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143C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378223" y="310486"/>
            <a:ext cx="11435553" cy="6237027"/>
          </a:xfrm>
          <a:prstGeom prst="roundRect">
            <a:avLst>
              <a:gd name="adj" fmla="val 1733"/>
            </a:avLst>
          </a:prstGeom>
          <a:solidFill>
            <a:srgbClr val="F8F8F8"/>
          </a:solidFill>
          <a:ln w="28575">
            <a:solidFill>
              <a:srgbClr val="004A68"/>
            </a:solidFill>
          </a:ln>
          <a:effectLst>
            <a:outerShdw blurRad="50800" dist="1524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A4BB09A3-7A9B-470B-8371-DC89486A2A40}"/>
              </a:ext>
            </a:extLst>
          </p:cNvPr>
          <p:cNvSpPr txBox="1"/>
          <p:nvPr/>
        </p:nvSpPr>
        <p:spPr>
          <a:xfrm>
            <a:off x="603468" y="457454"/>
            <a:ext cx="25700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메뉴</a:t>
            </a:r>
            <a:r>
              <a:rPr lang="en-US" altLang="ko-KR" sz="28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-</a:t>
            </a:r>
            <a:r>
              <a:rPr lang="ko-KR" altLang="en-US" sz="24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상세</a:t>
            </a:r>
            <a:endParaRPr lang="en-US" altLang="ko-KR" sz="24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xmlns="" id="{A7FB4CF5-1082-47AE-A9D9-BC6E1DB340BF}"/>
              </a:ext>
            </a:extLst>
          </p:cNvPr>
          <p:cNvSpPr/>
          <p:nvPr/>
        </p:nvSpPr>
        <p:spPr>
          <a:xfrm flipV="1">
            <a:off x="603469" y="955706"/>
            <a:ext cx="2570036" cy="45719"/>
          </a:xfrm>
          <a:prstGeom prst="rect">
            <a:avLst/>
          </a:prstGeom>
          <a:solidFill>
            <a:srgbClr val="138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1382FF"/>
              </a:solidFill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xmlns="" id="{C421F03A-23B9-4392-8FB3-9B07A79687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134" y="1125384"/>
            <a:ext cx="5275509" cy="4054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xmlns="" id="{930F10DA-620F-4787-B422-E44C76791892}"/>
              </a:ext>
            </a:extLst>
          </p:cNvPr>
          <p:cNvGrpSpPr/>
          <p:nvPr/>
        </p:nvGrpSpPr>
        <p:grpSpPr>
          <a:xfrm>
            <a:off x="864913" y="4207771"/>
            <a:ext cx="390700" cy="385458"/>
            <a:chOff x="5134855" y="2990138"/>
            <a:chExt cx="390700" cy="385458"/>
          </a:xfrm>
        </p:grpSpPr>
        <p:sp>
          <p:nvSpPr>
            <p:cNvPr id="15" name="타원 14">
              <a:extLst>
                <a:ext uri="{FF2B5EF4-FFF2-40B4-BE49-F238E27FC236}">
                  <a16:creationId xmlns:a16="http://schemas.microsoft.com/office/drawing/2014/main" xmlns="" id="{2CCF0F04-7E54-4BA9-AA4A-F2E32B17377E}"/>
                </a:ext>
              </a:extLst>
            </p:cNvPr>
            <p:cNvSpPr/>
            <p:nvPr/>
          </p:nvSpPr>
          <p:spPr>
            <a:xfrm>
              <a:off x="5140841" y="2990138"/>
              <a:ext cx="384714" cy="376619"/>
            </a:xfrm>
            <a:prstGeom prst="ellipse">
              <a:avLst/>
            </a:prstGeom>
            <a:solidFill>
              <a:srgbClr val="1382FF">
                <a:alpha val="8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xmlns="" id="{864AC95B-D055-4110-9109-E1BC53CB86A5}"/>
                </a:ext>
              </a:extLst>
            </p:cNvPr>
            <p:cNvSpPr txBox="1"/>
            <p:nvPr/>
          </p:nvSpPr>
          <p:spPr>
            <a:xfrm>
              <a:off x="5134855" y="3067819"/>
              <a:ext cx="3847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01</a:t>
              </a:r>
              <a:endParaRPr lang="ko-KR" altLang="en-US" sz="14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2E416413-59B7-4B2E-B523-BAFDC80DD83E}"/>
              </a:ext>
            </a:extLst>
          </p:cNvPr>
          <p:cNvSpPr/>
          <p:nvPr/>
        </p:nvSpPr>
        <p:spPr>
          <a:xfrm>
            <a:off x="990387" y="4657862"/>
            <a:ext cx="5203843" cy="52529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694D0A60-E953-4E68-BC2E-4142DAFE73B1}"/>
              </a:ext>
            </a:extLst>
          </p:cNvPr>
          <p:cNvSpPr txBox="1"/>
          <p:nvPr/>
        </p:nvSpPr>
        <p:spPr>
          <a:xfrm>
            <a:off x="6607433" y="1129675"/>
            <a:ext cx="509622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페이지 하단에는 선택한 추가 옵션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(</a:t>
            </a: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피자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), </a:t>
            </a:r>
            <a:r>
              <a:rPr lang="ko-KR" altLang="en-US" sz="1400" b="0" i="0" u="none" strike="noStrike" dirty="0" err="1">
                <a:solidFill>
                  <a:srgbClr val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사이드디시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음료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&amp;</a:t>
            </a: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기타    목록과 금액을 한눈에 볼 수 있도록 정리한 계산서가 제공됨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 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      </a:t>
            </a: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자바스크립트를 이용해 옵션 변경 시 즉각 계산서에 그 내용이 </a:t>
            </a:r>
            <a:endParaRPr lang="en-US" altLang="ko-KR" sz="1400" b="0" i="0" u="none" strike="noStrike" dirty="0">
              <a:solidFill>
                <a:srgbClr val="000000"/>
              </a:solidFill>
              <a:effectLst/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r>
              <a:rPr lang="en-US" altLang="ko-KR" sz="1400" dirty="0">
                <a:solidFill>
                  <a:srgbClr val="00000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      </a:t>
            </a: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반영되도록 제작함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</a:t>
            </a:r>
            <a:endParaRPr lang="ko-KR" altLang="en-US" sz="14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pic>
        <p:nvPicPr>
          <p:cNvPr id="26" name="Picture 4">
            <a:extLst>
              <a:ext uri="{FF2B5EF4-FFF2-40B4-BE49-F238E27FC236}">
                <a16:creationId xmlns:a16="http://schemas.microsoft.com/office/drawing/2014/main" xmlns="" id="{537599B6-92B9-4BD1-AC16-5913EC0283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510" y="5339579"/>
            <a:ext cx="5232123" cy="1086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5024E022-A07D-4403-8AC4-8224B6B9F9B5}"/>
              </a:ext>
            </a:extLst>
          </p:cNvPr>
          <p:cNvSpPr txBox="1"/>
          <p:nvPr/>
        </p:nvSpPr>
        <p:spPr>
          <a:xfrm>
            <a:off x="6615578" y="2307855"/>
            <a:ext cx="52755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00000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2.   </a:t>
            </a:r>
            <a:r>
              <a:rPr lang="ko-KR" altLang="en-US" sz="1400" dirty="0">
                <a:solidFill>
                  <a:srgbClr val="00000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전역변수로 선언된 리스트에 사용자가 선택한 옵션의 내용이 반영 됨</a:t>
            </a:r>
            <a:endParaRPr lang="en-US" altLang="ko-KR" sz="1400" dirty="0">
              <a:solidFill>
                <a:srgbClr val="000000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xmlns="" id="{6720EDDE-28C0-4C19-8D3E-2703F87DF947}"/>
              </a:ext>
            </a:extLst>
          </p:cNvPr>
          <p:cNvSpPr/>
          <p:nvPr/>
        </p:nvSpPr>
        <p:spPr>
          <a:xfrm>
            <a:off x="4935229" y="2441173"/>
            <a:ext cx="981477" cy="23927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xmlns="" id="{55D3B459-2D99-46E8-8928-D40E0BB4DF59}"/>
              </a:ext>
            </a:extLst>
          </p:cNvPr>
          <p:cNvCxnSpPr>
            <a:stCxn id="30" idx="3"/>
            <a:endCxn id="26" idx="3"/>
          </p:cNvCxnSpPr>
          <p:nvPr/>
        </p:nvCxnSpPr>
        <p:spPr>
          <a:xfrm>
            <a:off x="5916706" y="2560810"/>
            <a:ext cx="268927" cy="3321812"/>
          </a:xfrm>
          <a:prstGeom prst="bentConnector3">
            <a:avLst>
              <a:gd name="adj1" fmla="val 185004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그룹 30">
            <a:extLst>
              <a:ext uri="{FF2B5EF4-FFF2-40B4-BE49-F238E27FC236}">
                <a16:creationId xmlns:a16="http://schemas.microsoft.com/office/drawing/2014/main" xmlns="" id="{44A4A033-2FDA-4CBC-A66E-38F2D396445B}"/>
              </a:ext>
            </a:extLst>
          </p:cNvPr>
          <p:cNvGrpSpPr/>
          <p:nvPr/>
        </p:nvGrpSpPr>
        <p:grpSpPr>
          <a:xfrm>
            <a:off x="6224878" y="2865152"/>
            <a:ext cx="390700" cy="385458"/>
            <a:chOff x="5134855" y="2990138"/>
            <a:chExt cx="390700" cy="385458"/>
          </a:xfrm>
        </p:grpSpPr>
        <p:sp>
          <p:nvSpPr>
            <p:cNvPr id="32" name="타원 31">
              <a:extLst>
                <a:ext uri="{FF2B5EF4-FFF2-40B4-BE49-F238E27FC236}">
                  <a16:creationId xmlns:a16="http://schemas.microsoft.com/office/drawing/2014/main" xmlns="" id="{369F5C7E-2611-4278-8CB6-366C6C34723A}"/>
                </a:ext>
              </a:extLst>
            </p:cNvPr>
            <p:cNvSpPr/>
            <p:nvPr/>
          </p:nvSpPr>
          <p:spPr>
            <a:xfrm>
              <a:off x="5140841" y="2990138"/>
              <a:ext cx="384714" cy="376619"/>
            </a:xfrm>
            <a:prstGeom prst="ellipse">
              <a:avLst/>
            </a:prstGeom>
            <a:solidFill>
              <a:srgbClr val="1382FF">
                <a:alpha val="8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xmlns="" id="{528BBCAD-30BA-478B-83BB-60DD87AD83E8}"/>
                </a:ext>
              </a:extLst>
            </p:cNvPr>
            <p:cNvSpPr txBox="1"/>
            <p:nvPr/>
          </p:nvSpPr>
          <p:spPr>
            <a:xfrm>
              <a:off x="5134855" y="3067819"/>
              <a:ext cx="3847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02</a:t>
              </a:r>
              <a:endParaRPr lang="ko-KR" altLang="en-US" sz="14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xmlns="" id="{58C0E6C4-CE50-4B8D-9139-8ADD72D76BA7}"/>
              </a:ext>
            </a:extLst>
          </p:cNvPr>
          <p:cNvCxnSpPr>
            <a:stCxn id="26" idx="1"/>
            <a:endCxn id="21" idx="1"/>
          </p:cNvCxnSpPr>
          <p:nvPr/>
        </p:nvCxnSpPr>
        <p:spPr>
          <a:xfrm rot="10800000" flipH="1">
            <a:off x="953509" y="4920510"/>
            <a:ext cx="36877" cy="962113"/>
          </a:xfrm>
          <a:prstGeom prst="bentConnector3">
            <a:avLst>
              <a:gd name="adj1" fmla="val -619899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그룹 35">
            <a:extLst>
              <a:ext uri="{FF2B5EF4-FFF2-40B4-BE49-F238E27FC236}">
                <a16:creationId xmlns:a16="http://schemas.microsoft.com/office/drawing/2014/main" xmlns="" id="{1CFAEF3B-CD10-4F81-8B11-6A6C69CB3C32}"/>
              </a:ext>
            </a:extLst>
          </p:cNvPr>
          <p:cNvGrpSpPr/>
          <p:nvPr/>
        </p:nvGrpSpPr>
        <p:grpSpPr>
          <a:xfrm>
            <a:off x="525673" y="5016108"/>
            <a:ext cx="390700" cy="385458"/>
            <a:chOff x="5134855" y="2990138"/>
            <a:chExt cx="390700" cy="385458"/>
          </a:xfrm>
        </p:grpSpPr>
        <p:sp>
          <p:nvSpPr>
            <p:cNvPr id="37" name="타원 36">
              <a:extLst>
                <a:ext uri="{FF2B5EF4-FFF2-40B4-BE49-F238E27FC236}">
                  <a16:creationId xmlns:a16="http://schemas.microsoft.com/office/drawing/2014/main" xmlns="" id="{A846E57A-7B12-42F8-A54A-0252FF26185A}"/>
                </a:ext>
              </a:extLst>
            </p:cNvPr>
            <p:cNvSpPr/>
            <p:nvPr/>
          </p:nvSpPr>
          <p:spPr>
            <a:xfrm>
              <a:off x="5140841" y="2990138"/>
              <a:ext cx="384714" cy="376619"/>
            </a:xfrm>
            <a:prstGeom prst="ellipse">
              <a:avLst/>
            </a:prstGeom>
            <a:solidFill>
              <a:srgbClr val="1382FF">
                <a:alpha val="8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xmlns="" id="{EF522BD6-BBAE-4266-893D-A29B2C3A11A5}"/>
                </a:ext>
              </a:extLst>
            </p:cNvPr>
            <p:cNvSpPr txBox="1"/>
            <p:nvPr/>
          </p:nvSpPr>
          <p:spPr>
            <a:xfrm>
              <a:off x="5134855" y="3067819"/>
              <a:ext cx="3847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03</a:t>
              </a:r>
              <a:endParaRPr lang="ko-KR" altLang="en-US" sz="14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FEF81AEB-479B-4AA1-A2A9-BE7E796B051A}"/>
              </a:ext>
            </a:extLst>
          </p:cNvPr>
          <p:cNvSpPr txBox="1"/>
          <p:nvPr/>
        </p:nvSpPr>
        <p:spPr>
          <a:xfrm>
            <a:off x="6648827" y="2969982"/>
            <a:ext cx="519266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00000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3.   </a:t>
            </a:r>
            <a:r>
              <a:rPr lang="ko-KR" altLang="en-US" sz="1400" dirty="0">
                <a:solidFill>
                  <a:srgbClr val="00000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리스트에서 가져온 내용을 반영하여 페이지 하단에 옵션 정보 출력</a:t>
            </a:r>
            <a:endParaRPr lang="ko-KR" altLang="en-US" sz="14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5287800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9CE944B8-05FB-46CD-AE2B-E2E5B90AC3F3}"/>
              </a:ext>
            </a:extLst>
          </p:cNvPr>
          <p:cNvSpPr/>
          <p:nvPr/>
        </p:nvSpPr>
        <p:spPr>
          <a:xfrm>
            <a:off x="0" y="-2361"/>
            <a:ext cx="12213771" cy="525294"/>
          </a:xfrm>
          <a:prstGeom prst="rect">
            <a:avLst/>
          </a:prstGeom>
          <a:solidFill>
            <a:srgbClr val="1382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143C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32C5A0C5-8E57-47B2-A045-8ACB94024E4C}"/>
              </a:ext>
            </a:extLst>
          </p:cNvPr>
          <p:cNvSpPr/>
          <p:nvPr/>
        </p:nvSpPr>
        <p:spPr>
          <a:xfrm>
            <a:off x="0" y="6340363"/>
            <a:ext cx="12213771" cy="525294"/>
          </a:xfrm>
          <a:prstGeom prst="rect">
            <a:avLst/>
          </a:prstGeom>
          <a:solidFill>
            <a:srgbClr val="FF143C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143C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378223" y="310486"/>
            <a:ext cx="11435553" cy="6237027"/>
          </a:xfrm>
          <a:prstGeom prst="roundRect">
            <a:avLst>
              <a:gd name="adj" fmla="val 1733"/>
            </a:avLst>
          </a:prstGeom>
          <a:solidFill>
            <a:srgbClr val="F8F8F8"/>
          </a:solidFill>
          <a:ln w="28575">
            <a:solidFill>
              <a:srgbClr val="004A68"/>
            </a:solidFill>
          </a:ln>
          <a:effectLst>
            <a:outerShdw blurRad="50800" dist="1524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A4BB09A3-7A9B-470B-8371-DC89486A2A40}"/>
              </a:ext>
            </a:extLst>
          </p:cNvPr>
          <p:cNvSpPr txBox="1"/>
          <p:nvPr/>
        </p:nvSpPr>
        <p:spPr>
          <a:xfrm>
            <a:off x="603468" y="457454"/>
            <a:ext cx="27952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메뉴</a:t>
            </a:r>
            <a:r>
              <a:rPr lang="en-US" altLang="ko-KR" sz="28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-</a:t>
            </a:r>
            <a:r>
              <a:rPr lang="ko-KR" altLang="en-US" sz="24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장바구니 담기</a:t>
            </a:r>
            <a:endParaRPr lang="en-US" altLang="ko-KR" sz="24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xmlns="" id="{A7FB4CF5-1082-47AE-A9D9-BC6E1DB340BF}"/>
              </a:ext>
            </a:extLst>
          </p:cNvPr>
          <p:cNvSpPr/>
          <p:nvPr/>
        </p:nvSpPr>
        <p:spPr>
          <a:xfrm flipV="1">
            <a:off x="603468" y="952481"/>
            <a:ext cx="2659679" cy="48944"/>
          </a:xfrm>
          <a:prstGeom prst="rect">
            <a:avLst/>
          </a:prstGeom>
          <a:solidFill>
            <a:srgbClr val="138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1382FF"/>
              </a:solidFill>
            </a:endParaRPr>
          </a:p>
        </p:txBody>
      </p:sp>
      <p:pic>
        <p:nvPicPr>
          <p:cNvPr id="4104" name="Picture 8">
            <a:extLst>
              <a:ext uri="{FF2B5EF4-FFF2-40B4-BE49-F238E27FC236}">
                <a16:creationId xmlns:a16="http://schemas.microsoft.com/office/drawing/2014/main" xmlns="" id="{583A506A-9878-4E16-8D21-73E5941EDB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146" y="1067966"/>
            <a:ext cx="4936717" cy="3722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F4F99D6A-CBD7-4310-A49D-F880E59DCDD0}"/>
              </a:ext>
            </a:extLst>
          </p:cNvPr>
          <p:cNvSpPr txBox="1"/>
          <p:nvPr/>
        </p:nvSpPr>
        <p:spPr>
          <a:xfrm>
            <a:off x="6587670" y="1031762"/>
            <a:ext cx="495491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1. </a:t>
            </a: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먼저 세션의 회원 정보를 확인해 비로그인 유저일 경우 로그인 </a:t>
            </a:r>
            <a:endParaRPr lang="en-US" altLang="ko-KR" sz="1400" b="0" i="0" u="none" strike="noStrike" dirty="0">
              <a:solidFill>
                <a:srgbClr val="000000"/>
              </a:solidFill>
              <a:effectLst/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r>
              <a:rPr lang="en-US" altLang="ko-KR" sz="1400" dirty="0">
                <a:solidFill>
                  <a:srgbClr val="00000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   </a:t>
            </a: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화면으로 이동시킨다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</a:t>
            </a:r>
            <a:endParaRPr lang="ko-KR" altLang="en-US" sz="14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xmlns="" id="{4D589665-B0C7-4D28-8842-7BAFD4D8BD98}"/>
              </a:ext>
            </a:extLst>
          </p:cNvPr>
          <p:cNvGrpSpPr/>
          <p:nvPr/>
        </p:nvGrpSpPr>
        <p:grpSpPr>
          <a:xfrm>
            <a:off x="1464430" y="3429075"/>
            <a:ext cx="390700" cy="385458"/>
            <a:chOff x="5134855" y="2990138"/>
            <a:chExt cx="390700" cy="385458"/>
          </a:xfrm>
        </p:grpSpPr>
        <p:sp>
          <p:nvSpPr>
            <p:cNvPr id="26" name="타원 25">
              <a:extLst>
                <a:ext uri="{FF2B5EF4-FFF2-40B4-BE49-F238E27FC236}">
                  <a16:creationId xmlns:a16="http://schemas.microsoft.com/office/drawing/2014/main" xmlns="" id="{542B30C5-DF35-4B72-B4ED-E5654DBB4BDF}"/>
                </a:ext>
              </a:extLst>
            </p:cNvPr>
            <p:cNvSpPr/>
            <p:nvPr/>
          </p:nvSpPr>
          <p:spPr>
            <a:xfrm>
              <a:off x="5140841" y="2990138"/>
              <a:ext cx="384714" cy="376619"/>
            </a:xfrm>
            <a:prstGeom prst="ellipse">
              <a:avLst/>
            </a:prstGeom>
            <a:solidFill>
              <a:srgbClr val="1382FF">
                <a:alpha val="8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xmlns="" id="{7419AF67-4467-4254-95A4-DCCFEB76572E}"/>
                </a:ext>
              </a:extLst>
            </p:cNvPr>
            <p:cNvSpPr txBox="1"/>
            <p:nvPr/>
          </p:nvSpPr>
          <p:spPr>
            <a:xfrm>
              <a:off x="5134855" y="3067819"/>
              <a:ext cx="3847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03</a:t>
              </a:r>
              <a:endParaRPr lang="ko-KR" altLang="en-US" sz="14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28" name="직사각형 27">
            <a:extLst>
              <a:ext uri="{FF2B5EF4-FFF2-40B4-BE49-F238E27FC236}">
                <a16:creationId xmlns:a16="http://schemas.microsoft.com/office/drawing/2014/main" xmlns="" id="{D9AB72F6-08FC-4DBA-8F58-331290DDA6C4}"/>
              </a:ext>
            </a:extLst>
          </p:cNvPr>
          <p:cNvSpPr/>
          <p:nvPr/>
        </p:nvSpPr>
        <p:spPr>
          <a:xfrm>
            <a:off x="705146" y="1956623"/>
            <a:ext cx="4936714" cy="103368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3B578DF9-1E5B-43C0-878D-1DDD7C0E0B8E}"/>
              </a:ext>
            </a:extLst>
          </p:cNvPr>
          <p:cNvSpPr txBox="1"/>
          <p:nvPr/>
        </p:nvSpPr>
        <p:spPr>
          <a:xfrm>
            <a:off x="6587670" y="1852838"/>
            <a:ext cx="495491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2. </a:t>
            </a: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장바구니 테이블에 제품 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id, </a:t>
            </a: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수량 정보와 장바구니 그룹 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id </a:t>
            </a: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정보를</a:t>
            </a:r>
            <a:endParaRPr lang="en-US" altLang="ko-KR" sz="1400" b="0" i="0" u="none" strike="noStrike" dirty="0">
              <a:solidFill>
                <a:srgbClr val="000000"/>
              </a:solidFill>
              <a:effectLst/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   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insert</a:t>
            </a: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한다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 </a:t>
            </a:r>
            <a:endParaRPr lang="ko-KR" altLang="en-US" sz="14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xmlns="" id="{96CD2DC5-F734-40A5-99D7-06983E372996}"/>
              </a:ext>
            </a:extLst>
          </p:cNvPr>
          <p:cNvSpPr/>
          <p:nvPr/>
        </p:nvSpPr>
        <p:spPr>
          <a:xfrm>
            <a:off x="1888486" y="3585883"/>
            <a:ext cx="3753374" cy="16136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108" name="Picture 12">
            <a:extLst>
              <a:ext uri="{FF2B5EF4-FFF2-40B4-BE49-F238E27FC236}">
                <a16:creationId xmlns:a16="http://schemas.microsoft.com/office/drawing/2014/main" xmlns="" id="{082FD7F9-A4E6-477B-A5DA-0504075FBB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4" t="12213" r="4882" b="10972"/>
          <a:stretch/>
        </p:blipFill>
        <p:spPr bwMode="auto">
          <a:xfrm>
            <a:off x="7370847" y="3142918"/>
            <a:ext cx="3102006" cy="89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514842AE-605F-4D30-BECB-ECE7624FCB71}"/>
              </a:ext>
            </a:extLst>
          </p:cNvPr>
          <p:cNvSpPr txBox="1"/>
          <p:nvPr/>
        </p:nvSpPr>
        <p:spPr>
          <a:xfrm>
            <a:off x="6587670" y="2673279"/>
            <a:ext cx="495491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3. </a:t>
            </a: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장바구니에 정보가 성공적으로 입력되었을 경우 나타나는 창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  </a:t>
            </a:r>
            <a:endParaRPr lang="ko-KR" altLang="en-US" sz="1400" b="0" dirty="0">
              <a:effectLst/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pic>
        <p:nvPicPr>
          <p:cNvPr id="4110" name="Picture 14">
            <a:extLst>
              <a:ext uri="{FF2B5EF4-FFF2-40B4-BE49-F238E27FC236}">
                <a16:creationId xmlns:a16="http://schemas.microsoft.com/office/drawing/2014/main" xmlns="" id="{6AA4640C-EADB-4353-BBF7-652F875935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263" y="5001139"/>
            <a:ext cx="4917597" cy="1233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xmlns="" id="{E6FBEE7E-3F9F-468C-A90D-49F729CE1290}"/>
              </a:ext>
            </a:extLst>
          </p:cNvPr>
          <p:cNvSpPr/>
          <p:nvPr/>
        </p:nvSpPr>
        <p:spPr>
          <a:xfrm>
            <a:off x="705146" y="4987496"/>
            <a:ext cx="4936714" cy="124699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7" name="연결선: 꺾임 36">
            <a:extLst>
              <a:ext uri="{FF2B5EF4-FFF2-40B4-BE49-F238E27FC236}">
                <a16:creationId xmlns:a16="http://schemas.microsoft.com/office/drawing/2014/main" xmlns="" id="{261C4450-49D8-484B-8FB9-FAFCECBE7EF1}"/>
              </a:ext>
            </a:extLst>
          </p:cNvPr>
          <p:cNvCxnSpPr>
            <a:stCxn id="28" idx="3"/>
            <a:endCxn id="4110" idx="3"/>
          </p:cNvCxnSpPr>
          <p:nvPr/>
        </p:nvCxnSpPr>
        <p:spPr>
          <a:xfrm>
            <a:off x="5641860" y="2473466"/>
            <a:ext cx="12700" cy="3144349"/>
          </a:xfrm>
          <a:prstGeom prst="bentConnector3">
            <a:avLst>
              <a:gd name="adj1" fmla="val 2364709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그룹 41">
            <a:extLst>
              <a:ext uri="{FF2B5EF4-FFF2-40B4-BE49-F238E27FC236}">
                <a16:creationId xmlns:a16="http://schemas.microsoft.com/office/drawing/2014/main" xmlns="" id="{C3385A16-1C1B-486B-B24E-D5C1CF709851}"/>
              </a:ext>
            </a:extLst>
          </p:cNvPr>
          <p:cNvGrpSpPr/>
          <p:nvPr/>
        </p:nvGrpSpPr>
        <p:grpSpPr>
          <a:xfrm>
            <a:off x="5732997" y="3689511"/>
            <a:ext cx="390700" cy="385458"/>
            <a:chOff x="5134855" y="2990138"/>
            <a:chExt cx="390700" cy="385458"/>
          </a:xfrm>
        </p:grpSpPr>
        <p:sp>
          <p:nvSpPr>
            <p:cNvPr id="43" name="타원 42">
              <a:extLst>
                <a:ext uri="{FF2B5EF4-FFF2-40B4-BE49-F238E27FC236}">
                  <a16:creationId xmlns:a16="http://schemas.microsoft.com/office/drawing/2014/main" xmlns="" id="{FB9ED356-1C06-451F-A2AB-639B7A45EF3B}"/>
                </a:ext>
              </a:extLst>
            </p:cNvPr>
            <p:cNvSpPr/>
            <p:nvPr/>
          </p:nvSpPr>
          <p:spPr>
            <a:xfrm>
              <a:off x="5140841" y="2990138"/>
              <a:ext cx="384714" cy="376619"/>
            </a:xfrm>
            <a:prstGeom prst="ellipse">
              <a:avLst/>
            </a:prstGeom>
            <a:solidFill>
              <a:srgbClr val="1382FF">
                <a:alpha val="8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xmlns="" id="{AC26BAB6-3050-410A-B722-607840BCF8D3}"/>
                </a:ext>
              </a:extLst>
            </p:cNvPr>
            <p:cNvSpPr txBox="1"/>
            <p:nvPr/>
          </p:nvSpPr>
          <p:spPr>
            <a:xfrm>
              <a:off x="5134855" y="3067819"/>
              <a:ext cx="3847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02</a:t>
              </a:r>
              <a:endParaRPr lang="ko-KR" altLang="en-US" sz="14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50" name="직사각형 49">
            <a:extLst>
              <a:ext uri="{FF2B5EF4-FFF2-40B4-BE49-F238E27FC236}">
                <a16:creationId xmlns:a16="http://schemas.microsoft.com/office/drawing/2014/main" xmlns="" id="{758EDB83-489F-4D72-8391-AB49E63C520E}"/>
              </a:ext>
            </a:extLst>
          </p:cNvPr>
          <p:cNvSpPr/>
          <p:nvPr/>
        </p:nvSpPr>
        <p:spPr>
          <a:xfrm>
            <a:off x="724264" y="1084117"/>
            <a:ext cx="4917596" cy="67524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xmlns="" id="{66932452-F1D5-41D6-A9E3-F99F71781E49}"/>
              </a:ext>
            </a:extLst>
          </p:cNvPr>
          <p:cNvGrpSpPr/>
          <p:nvPr/>
        </p:nvGrpSpPr>
        <p:grpSpPr>
          <a:xfrm>
            <a:off x="418662" y="1028140"/>
            <a:ext cx="390700" cy="385458"/>
            <a:chOff x="5134855" y="2990138"/>
            <a:chExt cx="390700" cy="385458"/>
          </a:xfrm>
        </p:grpSpPr>
        <p:sp>
          <p:nvSpPr>
            <p:cNvPr id="23" name="타원 22">
              <a:extLst>
                <a:ext uri="{FF2B5EF4-FFF2-40B4-BE49-F238E27FC236}">
                  <a16:creationId xmlns:a16="http://schemas.microsoft.com/office/drawing/2014/main" xmlns="" id="{A932D758-32EA-4F74-870C-204290EC63A6}"/>
                </a:ext>
              </a:extLst>
            </p:cNvPr>
            <p:cNvSpPr/>
            <p:nvPr/>
          </p:nvSpPr>
          <p:spPr>
            <a:xfrm>
              <a:off x="5140841" y="2990138"/>
              <a:ext cx="384714" cy="376619"/>
            </a:xfrm>
            <a:prstGeom prst="ellipse">
              <a:avLst/>
            </a:prstGeom>
            <a:solidFill>
              <a:srgbClr val="1382FF">
                <a:alpha val="8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xmlns="" id="{9B625F59-71FF-4287-AFAA-D3E192277540}"/>
                </a:ext>
              </a:extLst>
            </p:cNvPr>
            <p:cNvSpPr txBox="1"/>
            <p:nvPr/>
          </p:nvSpPr>
          <p:spPr>
            <a:xfrm>
              <a:off x="5134855" y="3067819"/>
              <a:ext cx="3847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01</a:t>
              </a:r>
              <a:endParaRPr lang="ko-KR" altLang="en-US" sz="14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278857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9CE944B8-05FB-46CD-AE2B-E2E5B90AC3F3}"/>
              </a:ext>
            </a:extLst>
          </p:cNvPr>
          <p:cNvSpPr/>
          <p:nvPr/>
        </p:nvSpPr>
        <p:spPr>
          <a:xfrm>
            <a:off x="0" y="-2361"/>
            <a:ext cx="12213771" cy="525294"/>
          </a:xfrm>
          <a:prstGeom prst="rect">
            <a:avLst/>
          </a:prstGeom>
          <a:solidFill>
            <a:srgbClr val="1382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143C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32C5A0C5-8E57-47B2-A045-8ACB94024E4C}"/>
              </a:ext>
            </a:extLst>
          </p:cNvPr>
          <p:cNvSpPr/>
          <p:nvPr/>
        </p:nvSpPr>
        <p:spPr>
          <a:xfrm>
            <a:off x="0" y="6340363"/>
            <a:ext cx="12213771" cy="525294"/>
          </a:xfrm>
          <a:prstGeom prst="rect">
            <a:avLst/>
          </a:prstGeom>
          <a:solidFill>
            <a:srgbClr val="FF143C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143C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378223" y="310486"/>
            <a:ext cx="11435553" cy="6237027"/>
          </a:xfrm>
          <a:prstGeom prst="roundRect">
            <a:avLst>
              <a:gd name="adj" fmla="val 1733"/>
            </a:avLst>
          </a:prstGeom>
          <a:solidFill>
            <a:srgbClr val="F8F8F8"/>
          </a:solidFill>
          <a:ln w="28575">
            <a:solidFill>
              <a:srgbClr val="004A68"/>
            </a:solidFill>
          </a:ln>
          <a:effectLst>
            <a:outerShdw blurRad="50800" dist="1524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A4BB09A3-7A9B-470B-8371-DC89486A2A40}"/>
              </a:ext>
            </a:extLst>
          </p:cNvPr>
          <p:cNvSpPr txBox="1"/>
          <p:nvPr/>
        </p:nvSpPr>
        <p:spPr>
          <a:xfrm>
            <a:off x="603468" y="457454"/>
            <a:ext cx="27952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메뉴</a:t>
            </a:r>
            <a:r>
              <a:rPr lang="en-US" altLang="ko-KR" sz="28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-</a:t>
            </a:r>
            <a:r>
              <a:rPr lang="ko-KR" altLang="en-US" sz="24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바로 주문</a:t>
            </a:r>
            <a:endParaRPr lang="en-US" altLang="ko-KR" sz="24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xmlns="" id="{A7FB4CF5-1082-47AE-A9D9-BC6E1DB340BF}"/>
              </a:ext>
            </a:extLst>
          </p:cNvPr>
          <p:cNvSpPr/>
          <p:nvPr/>
        </p:nvSpPr>
        <p:spPr>
          <a:xfrm flipV="1">
            <a:off x="603468" y="952481"/>
            <a:ext cx="2659679" cy="48944"/>
          </a:xfrm>
          <a:prstGeom prst="rect">
            <a:avLst/>
          </a:prstGeom>
          <a:solidFill>
            <a:srgbClr val="138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1382FF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F4F99D6A-CBD7-4310-A49D-F880E59DCDD0}"/>
              </a:ext>
            </a:extLst>
          </p:cNvPr>
          <p:cNvSpPr txBox="1"/>
          <p:nvPr/>
        </p:nvSpPr>
        <p:spPr>
          <a:xfrm>
            <a:off x="6512819" y="2502909"/>
            <a:ext cx="495491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1. </a:t>
            </a: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먼저 세션의 회원 정보를 확인해 비로그인 유저일 경우 로그인 </a:t>
            </a:r>
            <a:endParaRPr lang="en-US" altLang="ko-KR" sz="1400" b="0" i="0" u="none" strike="noStrike" dirty="0">
              <a:solidFill>
                <a:srgbClr val="000000"/>
              </a:solidFill>
              <a:effectLst/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r>
              <a:rPr lang="en-US" altLang="ko-KR" sz="1400" dirty="0">
                <a:solidFill>
                  <a:srgbClr val="00000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   </a:t>
            </a: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화면으로 이동시킨다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</a:t>
            </a:r>
            <a:endParaRPr lang="ko-KR" altLang="en-US" sz="14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3B578DF9-1E5B-43C0-878D-1DDD7C0E0B8E}"/>
              </a:ext>
            </a:extLst>
          </p:cNvPr>
          <p:cNvSpPr txBox="1"/>
          <p:nvPr/>
        </p:nvSpPr>
        <p:spPr>
          <a:xfrm>
            <a:off x="6512819" y="3240880"/>
            <a:ext cx="5102306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2. </a:t>
            </a: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먼저 장바구니 테이블에 제품 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id, </a:t>
            </a: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수량 정보와 장바구니 그룹 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id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dirty="0">
                <a:solidFill>
                  <a:srgbClr val="00000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  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정보를 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insert</a:t>
            </a: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한다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 </a:t>
            </a: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결제 절차가 도중에 중단되어도 사용자의 </a:t>
            </a:r>
            <a:endParaRPr lang="en-US" altLang="ko-KR" sz="1400" b="0" i="0" u="none" strike="noStrike" dirty="0">
              <a:solidFill>
                <a:srgbClr val="000000"/>
              </a:solidFill>
              <a:effectLst/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   장바구니에 결제하려던 제품 정보를 저장해 구매를 유도할 수 있다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</a:t>
            </a:r>
            <a:endParaRPr lang="ko-KR" altLang="en-US" sz="1400" b="0" dirty="0">
              <a:effectLst/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r>
              <a:rPr lang="ko-KR" altLang="en-US" sz="1400" dirty="0"/>
              <a:t/>
            </a:r>
            <a:br>
              <a:rPr lang="ko-KR" altLang="en-US" sz="1400" dirty="0"/>
            </a:br>
            <a:endParaRPr lang="ko-KR" altLang="en-US" sz="14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xmlns="" id="{F5AB6795-104F-40FF-AB8A-E3C992CE46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263" y="1048891"/>
            <a:ext cx="4911611" cy="3832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xmlns="" id="{D9AB72F6-08FC-4DBA-8F58-331290DDA6C4}"/>
              </a:ext>
            </a:extLst>
          </p:cNvPr>
          <p:cNvSpPr/>
          <p:nvPr/>
        </p:nvSpPr>
        <p:spPr>
          <a:xfrm>
            <a:off x="724263" y="3229302"/>
            <a:ext cx="4911611" cy="95168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xmlns="" id="{758EDB83-489F-4D72-8391-AB49E63C520E}"/>
              </a:ext>
            </a:extLst>
          </p:cNvPr>
          <p:cNvSpPr/>
          <p:nvPr/>
        </p:nvSpPr>
        <p:spPr>
          <a:xfrm>
            <a:off x="724263" y="1029990"/>
            <a:ext cx="4917596" cy="95168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xmlns="" id="{66932452-F1D5-41D6-A9E3-F99F71781E49}"/>
              </a:ext>
            </a:extLst>
          </p:cNvPr>
          <p:cNvGrpSpPr/>
          <p:nvPr/>
        </p:nvGrpSpPr>
        <p:grpSpPr>
          <a:xfrm>
            <a:off x="418662" y="1028140"/>
            <a:ext cx="390700" cy="385458"/>
            <a:chOff x="5134855" y="2990138"/>
            <a:chExt cx="390700" cy="385458"/>
          </a:xfrm>
        </p:grpSpPr>
        <p:sp>
          <p:nvSpPr>
            <p:cNvPr id="23" name="타원 22">
              <a:extLst>
                <a:ext uri="{FF2B5EF4-FFF2-40B4-BE49-F238E27FC236}">
                  <a16:creationId xmlns:a16="http://schemas.microsoft.com/office/drawing/2014/main" xmlns="" id="{A932D758-32EA-4F74-870C-204290EC63A6}"/>
                </a:ext>
              </a:extLst>
            </p:cNvPr>
            <p:cNvSpPr/>
            <p:nvPr/>
          </p:nvSpPr>
          <p:spPr>
            <a:xfrm>
              <a:off x="5140841" y="2990138"/>
              <a:ext cx="384714" cy="376619"/>
            </a:xfrm>
            <a:prstGeom prst="ellipse">
              <a:avLst/>
            </a:prstGeom>
            <a:solidFill>
              <a:srgbClr val="1382FF">
                <a:alpha val="8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xmlns="" id="{9B625F59-71FF-4287-AFAA-D3E192277540}"/>
                </a:ext>
              </a:extLst>
            </p:cNvPr>
            <p:cNvSpPr txBox="1"/>
            <p:nvPr/>
          </p:nvSpPr>
          <p:spPr>
            <a:xfrm>
              <a:off x="5134855" y="3067819"/>
              <a:ext cx="3847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01</a:t>
              </a:r>
              <a:endParaRPr lang="ko-KR" altLang="en-US" sz="14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pic>
        <p:nvPicPr>
          <p:cNvPr id="10244" name="Picture 4">
            <a:extLst>
              <a:ext uri="{FF2B5EF4-FFF2-40B4-BE49-F238E27FC236}">
                <a16:creationId xmlns:a16="http://schemas.microsoft.com/office/drawing/2014/main" xmlns="" id="{6F079ABB-8B01-4B78-8522-E0C4FB4DA5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263" y="4980296"/>
            <a:ext cx="4905625" cy="1254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xmlns="" id="{E6FBEE7E-3F9F-468C-A90D-49F729CE1290}"/>
              </a:ext>
            </a:extLst>
          </p:cNvPr>
          <p:cNvSpPr/>
          <p:nvPr/>
        </p:nvSpPr>
        <p:spPr>
          <a:xfrm>
            <a:off x="705146" y="4987496"/>
            <a:ext cx="4936714" cy="124699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3" name="연결선: 꺾임 32">
            <a:extLst>
              <a:ext uri="{FF2B5EF4-FFF2-40B4-BE49-F238E27FC236}">
                <a16:creationId xmlns:a16="http://schemas.microsoft.com/office/drawing/2014/main" xmlns="" id="{01AD66FC-BCA0-44E1-A1F8-24355C18C27E}"/>
              </a:ext>
            </a:extLst>
          </p:cNvPr>
          <p:cNvCxnSpPr>
            <a:cxnSpLocks/>
          </p:cNvCxnSpPr>
          <p:nvPr/>
        </p:nvCxnSpPr>
        <p:spPr>
          <a:xfrm flipH="1">
            <a:off x="708719" y="3603447"/>
            <a:ext cx="5986" cy="1902249"/>
          </a:xfrm>
          <a:prstGeom prst="bentConnector3">
            <a:avLst>
              <a:gd name="adj1" fmla="val 3519362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그룹 41">
            <a:extLst>
              <a:ext uri="{FF2B5EF4-FFF2-40B4-BE49-F238E27FC236}">
                <a16:creationId xmlns:a16="http://schemas.microsoft.com/office/drawing/2014/main" xmlns="" id="{C3385A16-1C1B-486B-B24E-D5C1CF709851}"/>
              </a:ext>
            </a:extLst>
          </p:cNvPr>
          <p:cNvGrpSpPr/>
          <p:nvPr/>
        </p:nvGrpSpPr>
        <p:grpSpPr>
          <a:xfrm>
            <a:off x="355893" y="4296723"/>
            <a:ext cx="390700" cy="385458"/>
            <a:chOff x="5134855" y="2990138"/>
            <a:chExt cx="390700" cy="385458"/>
          </a:xfrm>
        </p:grpSpPr>
        <p:sp>
          <p:nvSpPr>
            <p:cNvPr id="43" name="타원 42">
              <a:extLst>
                <a:ext uri="{FF2B5EF4-FFF2-40B4-BE49-F238E27FC236}">
                  <a16:creationId xmlns:a16="http://schemas.microsoft.com/office/drawing/2014/main" xmlns="" id="{FB9ED356-1C06-451F-A2AB-639B7A45EF3B}"/>
                </a:ext>
              </a:extLst>
            </p:cNvPr>
            <p:cNvSpPr/>
            <p:nvPr/>
          </p:nvSpPr>
          <p:spPr>
            <a:xfrm>
              <a:off x="5140841" y="2990138"/>
              <a:ext cx="384714" cy="376619"/>
            </a:xfrm>
            <a:prstGeom prst="ellipse">
              <a:avLst/>
            </a:prstGeom>
            <a:solidFill>
              <a:srgbClr val="1382FF">
                <a:alpha val="8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xmlns="" id="{AC26BAB6-3050-410A-B722-607840BCF8D3}"/>
                </a:ext>
              </a:extLst>
            </p:cNvPr>
            <p:cNvSpPr txBox="1"/>
            <p:nvPr/>
          </p:nvSpPr>
          <p:spPr>
            <a:xfrm>
              <a:off x="5134855" y="3067819"/>
              <a:ext cx="3847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02</a:t>
              </a:r>
              <a:endParaRPr lang="ko-KR" altLang="en-US" sz="14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pic>
        <p:nvPicPr>
          <p:cNvPr id="10246" name="Picture 6">
            <a:extLst>
              <a:ext uri="{FF2B5EF4-FFF2-40B4-BE49-F238E27FC236}">
                <a16:creationId xmlns:a16="http://schemas.microsoft.com/office/drawing/2014/main" xmlns="" id="{C8685857-BFBE-4C64-AB2B-B845C4D9F2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8073" y="1048891"/>
            <a:ext cx="5162973" cy="1098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63A5F907-C9A5-4A2E-85BA-FC44DE22EAE7}"/>
              </a:ext>
            </a:extLst>
          </p:cNvPr>
          <p:cNvSpPr txBox="1"/>
          <p:nvPr/>
        </p:nvSpPr>
        <p:spPr>
          <a:xfrm>
            <a:off x="6518805" y="4349522"/>
            <a:ext cx="5102306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3. </a:t>
            </a: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주문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-</a:t>
            </a: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결제 절차가 진행되는 동안 결제 대상이 되는 제품들의 </a:t>
            </a:r>
            <a:endParaRPr lang="en-US" altLang="ko-KR" sz="1400" b="0" i="0" u="none" strike="noStrike" dirty="0">
              <a:solidFill>
                <a:srgbClr val="000000"/>
              </a:solidFill>
              <a:effectLst/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r>
              <a:rPr lang="en-US" altLang="ko-KR" sz="1400" dirty="0">
                <a:solidFill>
                  <a:srgbClr val="00000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   </a:t>
            </a: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장바구니 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id/</a:t>
            </a: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그룹 정보를 임시로 저장해 둔다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 </a:t>
            </a: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결제 완료 후에 </a:t>
            </a:r>
            <a:endParaRPr lang="en-US" altLang="ko-KR" sz="1400" b="0" i="0" u="none" strike="noStrike" dirty="0">
              <a:solidFill>
                <a:srgbClr val="000000"/>
              </a:solidFill>
              <a:effectLst/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r>
              <a:rPr lang="en-US" altLang="ko-KR" sz="1400" dirty="0">
                <a:solidFill>
                  <a:srgbClr val="00000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   </a:t>
            </a: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이 데이터는 삭제된다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</a:t>
            </a:r>
            <a:endParaRPr lang="en-US" altLang="ko-KR" sz="1400" dirty="0"/>
          </a:p>
          <a:p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  </a:t>
            </a:r>
          </a:p>
          <a:p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   (※</a:t>
            </a: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결제 절차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: </a:t>
            </a: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주소 입력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/</a:t>
            </a: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선택 페이지로 바로 이동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)</a:t>
            </a:r>
            <a:endParaRPr lang="ko-KR" altLang="en-US" sz="14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xmlns="" id="{2F67A829-CC30-48F9-B765-8DC31306758B}"/>
              </a:ext>
            </a:extLst>
          </p:cNvPr>
          <p:cNvCxnSpPr>
            <a:stCxn id="31" idx="3"/>
            <a:endCxn id="10246" idx="1"/>
          </p:cNvCxnSpPr>
          <p:nvPr/>
        </p:nvCxnSpPr>
        <p:spPr>
          <a:xfrm flipV="1">
            <a:off x="5641860" y="1598337"/>
            <a:ext cx="706213" cy="4012656"/>
          </a:xfrm>
          <a:prstGeom prst="bentConnector3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그룹 47">
            <a:extLst>
              <a:ext uri="{FF2B5EF4-FFF2-40B4-BE49-F238E27FC236}">
                <a16:creationId xmlns:a16="http://schemas.microsoft.com/office/drawing/2014/main" xmlns="" id="{765FCB46-B4B8-40FB-A748-D99256842F8D}"/>
              </a:ext>
            </a:extLst>
          </p:cNvPr>
          <p:cNvGrpSpPr/>
          <p:nvPr/>
        </p:nvGrpSpPr>
        <p:grpSpPr>
          <a:xfrm>
            <a:off x="5777879" y="3103197"/>
            <a:ext cx="390700" cy="385458"/>
            <a:chOff x="5134855" y="2990138"/>
            <a:chExt cx="390700" cy="385458"/>
          </a:xfrm>
        </p:grpSpPr>
        <p:sp>
          <p:nvSpPr>
            <p:cNvPr id="49" name="타원 48">
              <a:extLst>
                <a:ext uri="{FF2B5EF4-FFF2-40B4-BE49-F238E27FC236}">
                  <a16:creationId xmlns:a16="http://schemas.microsoft.com/office/drawing/2014/main" xmlns="" id="{2A268E9A-5C79-485A-BA80-F504BB87A1F0}"/>
                </a:ext>
              </a:extLst>
            </p:cNvPr>
            <p:cNvSpPr/>
            <p:nvPr/>
          </p:nvSpPr>
          <p:spPr>
            <a:xfrm>
              <a:off x="5140841" y="2990138"/>
              <a:ext cx="384714" cy="376619"/>
            </a:xfrm>
            <a:prstGeom prst="ellipse">
              <a:avLst/>
            </a:prstGeom>
            <a:solidFill>
              <a:srgbClr val="1382FF">
                <a:alpha val="8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xmlns="" id="{03FD9F0B-6F87-442F-8C96-8CD71FEDB300}"/>
                </a:ext>
              </a:extLst>
            </p:cNvPr>
            <p:cNvSpPr txBox="1"/>
            <p:nvPr/>
          </p:nvSpPr>
          <p:spPr>
            <a:xfrm>
              <a:off x="5134855" y="3067819"/>
              <a:ext cx="3847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03</a:t>
              </a:r>
              <a:endParaRPr lang="ko-KR" altLang="en-US" sz="14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800665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xmlns="" id="{EC4B6C43-54DA-4D5B-9E03-5AEC81633D68}"/>
              </a:ext>
            </a:extLst>
          </p:cNvPr>
          <p:cNvSpPr/>
          <p:nvPr/>
        </p:nvSpPr>
        <p:spPr>
          <a:xfrm>
            <a:off x="0" y="-2361"/>
            <a:ext cx="12213771" cy="525294"/>
          </a:xfrm>
          <a:prstGeom prst="rect">
            <a:avLst/>
          </a:prstGeom>
          <a:solidFill>
            <a:srgbClr val="1382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143C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AA521B65-796E-4D67-8631-C464875DFE30}"/>
              </a:ext>
            </a:extLst>
          </p:cNvPr>
          <p:cNvSpPr/>
          <p:nvPr/>
        </p:nvSpPr>
        <p:spPr>
          <a:xfrm>
            <a:off x="0" y="6340363"/>
            <a:ext cx="12213771" cy="525294"/>
          </a:xfrm>
          <a:prstGeom prst="rect">
            <a:avLst/>
          </a:prstGeom>
          <a:solidFill>
            <a:srgbClr val="FF143C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143C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378223" y="310486"/>
            <a:ext cx="11435553" cy="6237027"/>
          </a:xfrm>
          <a:prstGeom prst="roundRect">
            <a:avLst>
              <a:gd name="adj" fmla="val 1733"/>
            </a:avLst>
          </a:prstGeom>
          <a:solidFill>
            <a:srgbClr val="F8F8F8"/>
          </a:solidFill>
          <a:ln w="28575">
            <a:solidFill>
              <a:srgbClr val="004A68"/>
            </a:solidFill>
          </a:ln>
          <a:effectLst>
            <a:outerShdw blurRad="50800" dist="1524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2800" b="1" spc="6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endParaRPr lang="ko-KR" altLang="en-US" sz="4000" b="1" spc="600" dirty="0">
              <a:solidFill>
                <a:schemeClr val="bg2">
                  <a:lumMod val="2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8F7C1F27-2AFE-4504-9A46-03C19C00A0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317" y="1629029"/>
            <a:ext cx="6335114" cy="201936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CA4EF6A8-BF74-42FB-9951-B96AEBE8BE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3431" y="1276245"/>
            <a:ext cx="4774866" cy="284047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43FE21CB-7300-4D73-BC8B-A53418FEDB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482" y="3701049"/>
            <a:ext cx="6408783" cy="201936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BF1E1CCC-E84E-41CB-AAAB-AA66EE4547FF}"/>
              </a:ext>
            </a:extLst>
          </p:cNvPr>
          <p:cNvSpPr txBox="1"/>
          <p:nvPr/>
        </p:nvSpPr>
        <p:spPr>
          <a:xfrm>
            <a:off x="7896679" y="4456902"/>
            <a:ext cx="39170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사전 사이트 분석을 통해</a:t>
            </a:r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</a:t>
            </a: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endParaRPr lang="en-US" altLang="ko-KR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프로젝트에서 구현하고자 하는 </a:t>
            </a:r>
            <a:endParaRPr lang="en-US" altLang="ko-KR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기능을 최종적으로 도출함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DCAACE73-61BE-41AB-87B4-A90DB371897E}"/>
              </a:ext>
            </a:extLst>
          </p:cNvPr>
          <p:cNvSpPr txBox="1"/>
          <p:nvPr/>
        </p:nvSpPr>
        <p:spPr>
          <a:xfrm>
            <a:off x="603468" y="457454"/>
            <a:ext cx="25700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사전 사이트분석</a:t>
            </a:r>
            <a:endParaRPr lang="en-US" altLang="ko-KR" sz="2800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358E6D7F-2D88-4184-B553-4C48DA7196DC}"/>
              </a:ext>
            </a:extLst>
          </p:cNvPr>
          <p:cNvSpPr/>
          <p:nvPr/>
        </p:nvSpPr>
        <p:spPr>
          <a:xfrm flipV="1">
            <a:off x="603469" y="955706"/>
            <a:ext cx="2570036" cy="45719"/>
          </a:xfrm>
          <a:prstGeom prst="rect">
            <a:avLst/>
          </a:prstGeom>
          <a:solidFill>
            <a:srgbClr val="138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1382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0106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87EDE344-97DE-4633-B3FF-048510429625}"/>
              </a:ext>
            </a:extLst>
          </p:cNvPr>
          <p:cNvSpPr txBox="1"/>
          <p:nvPr/>
        </p:nvSpPr>
        <p:spPr>
          <a:xfrm>
            <a:off x="4693210" y="2728615"/>
            <a:ext cx="28055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장바구니 </a:t>
            </a:r>
            <a:r>
              <a:rPr lang="ko-KR" altLang="en-US" sz="3200" b="1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페이지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C6434035-9CDE-4085-9027-643A0A276309}"/>
              </a:ext>
            </a:extLst>
          </p:cNvPr>
          <p:cNvSpPr/>
          <p:nvPr/>
        </p:nvSpPr>
        <p:spPr>
          <a:xfrm>
            <a:off x="378222" y="3383281"/>
            <a:ext cx="11435553" cy="45719"/>
          </a:xfrm>
          <a:prstGeom prst="rect">
            <a:avLst/>
          </a:prstGeom>
          <a:solidFill>
            <a:srgbClr val="1382FF"/>
          </a:solidFill>
          <a:ln w="28575"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519667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9CE944B8-05FB-46CD-AE2B-E2E5B90AC3F3}"/>
              </a:ext>
            </a:extLst>
          </p:cNvPr>
          <p:cNvSpPr/>
          <p:nvPr/>
        </p:nvSpPr>
        <p:spPr>
          <a:xfrm>
            <a:off x="0" y="-2361"/>
            <a:ext cx="12213771" cy="525294"/>
          </a:xfrm>
          <a:prstGeom prst="rect">
            <a:avLst/>
          </a:prstGeom>
          <a:solidFill>
            <a:srgbClr val="1382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143C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32C5A0C5-8E57-47B2-A045-8ACB94024E4C}"/>
              </a:ext>
            </a:extLst>
          </p:cNvPr>
          <p:cNvSpPr/>
          <p:nvPr/>
        </p:nvSpPr>
        <p:spPr>
          <a:xfrm>
            <a:off x="0" y="6340363"/>
            <a:ext cx="12213771" cy="525294"/>
          </a:xfrm>
          <a:prstGeom prst="rect">
            <a:avLst/>
          </a:prstGeom>
          <a:solidFill>
            <a:srgbClr val="FF143C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143C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378223" y="310486"/>
            <a:ext cx="11435553" cy="6237027"/>
          </a:xfrm>
          <a:prstGeom prst="roundRect">
            <a:avLst>
              <a:gd name="adj" fmla="val 1733"/>
            </a:avLst>
          </a:prstGeom>
          <a:solidFill>
            <a:srgbClr val="F8F8F8"/>
          </a:solidFill>
          <a:ln w="28575">
            <a:solidFill>
              <a:srgbClr val="004A68"/>
            </a:solidFill>
          </a:ln>
          <a:effectLst>
            <a:outerShdw blurRad="50800" dist="1524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2800" dirty="0"/>
              <a:t/>
            </a:r>
            <a:br>
              <a:rPr lang="ko-KR" altLang="en-US" sz="2800" dirty="0"/>
            </a:br>
            <a:endParaRPr lang="ko-KR" altLang="en-US" sz="4000" b="1" spc="600" dirty="0">
              <a:solidFill>
                <a:schemeClr val="bg2">
                  <a:lumMod val="2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A4BB09A3-7A9B-470B-8371-DC89486A2A40}"/>
              </a:ext>
            </a:extLst>
          </p:cNvPr>
          <p:cNvSpPr txBox="1"/>
          <p:nvPr/>
        </p:nvSpPr>
        <p:spPr>
          <a:xfrm>
            <a:off x="603468" y="457454"/>
            <a:ext cx="25700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장바구니</a:t>
            </a:r>
            <a:endParaRPr lang="en-US" altLang="ko-KR" sz="28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xmlns="" id="{A7FB4CF5-1082-47AE-A9D9-BC6E1DB340BF}"/>
              </a:ext>
            </a:extLst>
          </p:cNvPr>
          <p:cNvSpPr/>
          <p:nvPr/>
        </p:nvSpPr>
        <p:spPr>
          <a:xfrm flipV="1">
            <a:off x="603469" y="955706"/>
            <a:ext cx="2570036" cy="45719"/>
          </a:xfrm>
          <a:prstGeom prst="rect">
            <a:avLst/>
          </a:prstGeom>
          <a:solidFill>
            <a:srgbClr val="138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1382FF"/>
              </a:solidFill>
            </a:endParaRP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xmlns="" id="{4AEAD10F-DF68-45BC-ABE2-8BBAE3A2ED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468" y="1122543"/>
            <a:ext cx="5367026" cy="5217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xmlns="" id="{69584485-4957-4CDC-98CB-65CBEC7414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2478" y="1220767"/>
            <a:ext cx="4570388" cy="2546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xmlns="" id="{9C563EDC-D2F8-49C4-9707-09FDC86B04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2477" y="3854186"/>
            <a:ext cx="4570389" cy="2486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75890CE1-54BF-4CEA-9FDF-FFAACAF0963E}"/>
              </a:ext>
            </a:extLst>
          </p:cNvPr>
          <p:cNvSpPr txBox="1"/>
          <p:nvPr/>
        </p:nvSpPr>
        <p:spPr>
          <a:xfrm>
            <a:off x="6858858" y="610240"/>
            <a:ext cx="495491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dirty="0">
                <a:solidFill>
                  <a:srgbClr val="00000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1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</a:t>
            </a: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ko-KR" altLang="en-US" sz="1400" b="0" i="0" u="none" strike="noStrike" dirty="0" err="1">
                <a:solidFill>
                  <a:srgbClr val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추가토핑</a:t>
            </a: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삭제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항목 수량 조절은 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ajax</a:t>
            </a: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를 이용하여 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DB</a:t>
            </a: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의 </a:t>
            </a:r>
            <a:endParaRPr lang="en-US" altLang="ko-KR" sz="1400" b="0" i="0" u="none" strike="noStrike" dirty="0">
              <a:solidFill>
                <a:srgbClr val="000000"/>
              </a:solidFill>
              <a:effectLst/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dirty="0">
                <a:solidFill>
                  <a:srgbClr val="00000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  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cart </a:t>
            </a: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테이블에 변화를 즉각 반영함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</a:t>
            </a:r>
            <a:endParaRPr lang="ko-KR" altLang="en-US" sz="1400" b="0" dirty="0">
              <a:effectLst/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xmlns="" id="{04967174-7E31-4782-BDD7-7631F5BCD2FF}"/>
              </a:ext>
            </a:extLst>
          </p:cNvPr>
          <p:cNvSpPr/>
          <p:nvPr/>
        </p:nvSpPr>
        <p:spPr>
          <a:xfrm>
            <a:off x="2716305" y="3009110"/>
            <a:ext cx="3021107" cy="54504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xmlns="" id="{A45ECCCB-36C2-4AF0-AFBF-B3D9845AD5DC}"/>
              </a:ext>
            </a:extLst>
          </p:cNvPr>
          <p:cNvGrpSpPr/>
          <p:nvPr/>
        </p:nvGrpSpPr>
        <p:grpSpPr>
          <a:xfrm>
            <a:off x="2408333" y="2758672"/>
            <a:ext cx="390700" cy="385458"/>
            <a:chOff x="5134855" y="2990138"/>
            <a:chExt cx="390700" cy="385458"/>
          </a:xfrm>
        </p:grpSpPr>
        <p:sp>
          <p:nvSpPr>
            <p:cNvPr id="22" name="타원 21">
              <a:extLst>
                <a:ext uri="{FF2B5EF4-FFF2-40B4-BE49-F238E27FC236}">
                  <a16:creationId xmlns:a16="http://schemas.microsoft.com/office/drawing/2014/main" xmlns="" id="{E245F8B9-D12B-465F-9EBE-5A1A6FDBD876}"/>
                </a:ext>
              </a:extLst>
            </p:cNvPr>
            <p:cNvSpPr/>
            <p:nvPr/>
          </p:nvSpPr>
          <p:spPr>
            <a:xfrm>
              <a:off x="5140841" y="2990138"/>
              <a:ext cx="384714" cy="376619"/>
            </a:xfrm>
            <a:prstGeom prst="ellipse">
              <a:avLst/>
            </a:prstGeom>
            <a:solidFill>
              <a:srgbClr val="1382FF">
                <a:alpha val="8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xmlns="" id="{6AF110FF-B2AB-4A9D-AC79-EBC0A6B83C23}"/>
                </a:ext>
              </a:extLst>
            </p:cNvPr>
            <p:cNvSpPr txBox="1"/>
            <p:nvPr/>
          </p:nvSpPr>
          <p:spPr>
            <a:xfrm>
              <a:off x="5134855" y="3067819"/>
              <a:ext cx="3847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01</a:t>
              </a:r>
              <a:endParaRPr lang="ko-KR" altLang="en-US" sz="14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3294176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9CE944B8-05FB-46CD-AE2B-E2E5B90AC3F3}"/>
              </a:ext>
            </a:extLst>
          </p:cNvPr>
          <p:cNvSpPr/>
          <p:nvPr/>
        </p:nvSpPr>
        <p:spPr>
          <a:xfrm>
            <a:off x="0" y="-2361"/>
            <a:ext cx="12213771" cy="525294"/>
          </a:xfrm>
          <a:prstGeom prst="rect">
            <a:avLst/>
          </a:prstGeom>
          <a:solidFill>
            <a:srgbClr val="1382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143C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32C5A0C5-8E57-47B2-A045-8ACB94024E4C}"/>
              </a:ext>
            </a:extLst>
          </p:cNvPr>
          <p:cNvSpPr/>
          <p:nvPr/>
        </p:nvSpPr>
        <p:spPr>
          <a:xfrm>
            <a:off x="0" y="6340363"/>
            <a:ext cx="12213771" cy="525294"/>
          </a:xfrm>
          <a:prstGeom prst="rect">
            <a:avLst/>
          </a:prstGeom>
          <a:solidFill>
            <a:srgbClr val="FF143C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143C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378223" y="310486"/>
            <a:ext cx="11435553" cy="6237027"/>
          </a:xfrm>
          <a:prstGeom prst="roundRect">
            <a:avLst>
              <a:gd name="adj" fmla="val 1733"/>
            </a:avLst>
          </a:prstGeom>
          <a:solidFill>
            <a:srgbClr val="F8F8F8"/>
          </a:solidFill>
          <a:ln w="28575">
            <a:solidFill>
              <a:srgbClr val="004A68"/>
            </a:solidFill>
          </a:ln>
          <a:effectLst>
            <a:outerShdw blurRad="50800" dist="1524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2800" b="1" spc="6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endParaRPr lang="ko-KR" altLang="en-US" sz="4000" b="1" spc="600" dirty="0">
              <a:solidFill>
                <a:schemeClr val="bg2">
                  <a:lumMod val="2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A4BB09A3-7A9B-470B-8371-DC89486A2A40}"/>
              </a:ext>
            </a:extLst>
          </p:cNvPr>
          <p:cNvSpPr txBox="1"/>
          <p:nvPr/>
        </p:nvSpPr>
        <p:spPr>
          <a:xfrm>
            <a:off x="603468" y="457454"/>
            <a:ext cx="25700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장바구니</a:t>
            </a:r>
            <a:endParaRPr lang="en-US" altLang="ko-KR" sz="28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xmlns="" id="{A7FB4CF5-1082-47AE-A9D9-BC6E1DB340BF}"/>
              </a:ext>
            </a:extLst>
          </p:cNvPr>
          <p:cNvSpPr/>
          <p:nvPr/>
        </p:nvSpPr>
        <p:spPr>
          <a:xfrm flipV="1">
            <a:off x="603469" y="955706"/>
            <a:ext cx="2570036" cy="45719"/>
          </a:xfrm>
          <a:prstGeom prst="rect">
            <a:avLst/>
          </a:prstGeom>
          <a:solidFill>
            <a:srgbClr val="138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1382FF"/>
              </a:solidFill>
            </a:endParaRP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xmlns="" id="{F80AB015-DC91-475E-A0CE-5B5C24E38B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466" y="1178983"/>
            <a:ext cx="5635967" cy="2490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xmlns="" id="{231C64E0-2F6E-441A-81F0-8684489120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467" y="3801084"/>
            <a:ext cx="5635966" cy="2351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126F9C05-65BF-4333-A4F7-D157147C49C6}"/>
              </a:ext>
            </a:extLst>
          </p:cNvPr>
          <p:cNvSpPr txBox="1"/>
          <p:nvPr/>
        </p:nvSpPr>
        <p:spPr>
          <a:xfrm>
            <a:off x="6617656" y="1176431"/>
            <a:ext cx="5039386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장바구니 페이지에 필요한 장바구니 데이터는 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[</a:t>
            </a: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피자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+</a:t>
            </a:r>
            <a:r>
              <a:rPr lang="ko-KR" altLang="en-US" sz="1400" b="0" i="0" u="none" strike="noStrike" dirty="0" err="1">
                <a:solidFill>
                  <a:srgbClr val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도우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+</a:t>
            </a:r>
            <a:r>
              <a:rPr lang="ko-KR" altLang="en-US" sz="1400" b="0" i="0" u="none" strike="noStrike" dirty="0" err="1">
                <a:solidFill>
                  <a:srgbClr val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토핑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] 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아이템들로 구성된 리스트의 리스트인 </a:t>
            </a:r>
            <a:r>
              <a:rPr lang="en-US" altLang="ko-KR" sz="1400" b="0" i="0" u="none" strike="noStrike" dirty="0" err="1">
                <a:solidFill>
                  <a:srgbClr val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pizzaGroupList</a:t>
            </a: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와 그 외의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아이템들로 구성된 </a:t>
            </a:r>
            <a:r>
              <a:rPr lang="en-US" altLang="ko-KR" sz="1400" b="0" i="0" u="none" strike="noStrike" dirty="0" err="1">
                <a:solidFill>
                  <a:srgbClr val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itemList</a:t>
            </a: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이다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 </a:t>
            </a: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두 타입의 데이터는 각자 다른 </a:t>
            </a:r>
            <a:endParaRPr lang="en-US" altLang="ko-KR" sz="1400" b="0" i="0" u="none" strike="noStrike" dirty="0">
              <a:solidFill>
                <a:srgbClr val="000000"/>
              </a:solidFill>
              <a:effectLst/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형태로 불러온다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1400" b="0" i="0" u="none" strike="noStrike" dirty="0">
              <a:solidFill>
                <a:srgbClr val="000000"/>
              </a:solidFill>
              <a:effectLst/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342900" indent="-342900" rtl="0">
              <a:spcBef>
                <a:spcPts val="0"/>
              </a:spcBef>
              <a:spcAft>
                <a:spcPts val="0"/>
              </a:spcAft>
              <a:buAutoNum type="arabicPeriod"/>
            </a:pPr>
            <a:endParaRPr lang="en-US" altLang="ko-KR" sz="1400" dirty="0">
              <a:solidFill>
                <a:srgbClr val="000000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피자와 그에 속한 </a:t>
            </a:r>
            <a:r>
              <a:rPr lang="ko-KR" altLang="en-US" sz="1400" b="0" i="0" u="none" strike="noStrike" dirty="0" err="1">
                <a:solidFill>
                  <a:srgbClr val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도우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/</a:t>
            </a:r>
            <a:r>
              <a:rPr lang="ko-KR" altLang="en-US" sz="1400" b="0" i="0" u="none" strike="noStrike" dirty="0" err="1">
                <a:solidFill>
                  <a:srgbClr val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토핑들은</a:t>
            </a: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insert </a:t>
            </a: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과정에서부터 서로 동일한 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group id</a:t>
            </a: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가 부여되고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함께 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select</a:t>
            </a: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되어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하나의 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list </a:t>
            </a: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단위로 전달된다</a:t>
            </a:r>
            <a:endParaRPr lang="en-US" altLang="ko-KR" sz="1400" b="0" i="0" u="none" strike="noStrike" dirty="0">
              <a:solidFill>
                <a:srgbClr val="000000"/>
              </a:solidFill>
              <a:effectLst/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endParaRPr lang="en-US" altLang="ko-KR" sz="1400" b="0" i="0" u="none" strike="noStrike" dirty="0">
              <a:solidFill>
                <a:srgbClr val="000000"/>
              </a:solidFill>
              <a:effectLst/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342900" indent="-342900">
              <a:buFontTx/>
              <a:buAutoNum type="arabicPeriod"/>
            </a:pPr>
            <a:endParaRPr lang="en-US" altLang="ko-KR" sz="1400" dirty="0">
              <a:solidFill>
                <a:srgbClr val="000000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피자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1400" b="0" i="0" u="none" strike="noStrike" dirty="0" err="1">
                <a:solidFill>
                  <a:srgbClr val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도우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1400" b="0" i="0" u="none" strike="noStrike" dirty="0" err="1">
                <a:solidFill>
                  <a:srgbClr val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토핑은</a:t>
            </a: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각각 다른 카테고리의 아이템에는 없는 특수한 데이터를 보유하고 있으며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(</a:t>
            </a: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피자 사이즈별 가격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1400" b="0" i="0" u="none" strike="noStrike" dirty="0" err="1">
                <a:solidFill>
                  <a:srgbClr val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도우</a:t>
            </a: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짧은 버전 이름 등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), join</a:t>
            </a: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을 통해 이러한 데이터가 담긴 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pizza, dough, topping </a:t>
            </a:r>
          </a:p>
          <a:p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테이블에 저장된 데이터를 인출한다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</a:t>
            </a:r>
          </a:p>
          <a:p>
            <a:endParaRPr lang="en-US" altLang="ko-KR" sz="1400" b="0" i="0" u="none" strike="noStrike" dirty="0">
              <a:solidFill>
                <a:srgbClr val="000000"/>
              </a:solidFill>
              <a:effectLst/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r>
              <a:rPr lang="ko-KR" altLang="en-US" sz="1400" b="0" dirty="0"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/>
            </a:r>
            <a:br>
              <a:rPr lang="ko-KR" altLang="en-US" sz="1400" b="0" dirty="0"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ko-KR" altLang="en-US" sz="1400" b="0" i="0" u="none" strike="noStrike" dirty="0" err="1">
                <a:solidFill>
                  <a:srgbClr val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사이드디시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음료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&amp;</a:t>
            </a: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기타는 이들과 달리 다른 제품과 조합되지 않고도 혼자서 하나의 온전한 제품으로 취급되는 제품들이다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 </a:t>
            </a: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하나의 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group id</a:t>
            </a: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는 하나의 제품에만 부여된다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</a:t>
            </a:r>
            <a:endParaRPr lang="ko-KR" altLang="en-US" sz="1400" b="0" dirty="0">
              <a:effectLst/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342900" indent="-342900">
              <a:buFontTx/>
              <a:buAutoNum type="arabicPeriod"/>
            </a:pPr>
            <a:endParaRPr lang="ko-KR" altLang="en-US" sz="1400" b="0" dirty="0">
              <a:effectLst/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342900" indent="-342900">
              <a:buFontTx/>
              <a:buAutoNum type="arabicPeriod"/>
            </a:pPr>
            <a:endParaRPr lang="ko-KR" altLang="en-US" sz="1400" b="0" dirty="0">
              <a:effectLst/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ko-KR" altLang="en-US" sz="1400" b="0" dirty="0">
              <a:effectLst/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9346707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9CE944B8-05FB-46CD-AE2B-E2E5B90AC3F3}"/>
              </a:ext>
            </a:extLst>
          </p:cNvPr>
          <p:cNvSpPr/>
          <p:nvPr/>
        </p:nvSpPr>
        <p:spPr>
          <a:xfrm>
            <a:off x="0" y="-2361"/>
            <a:ext cx="12213771" cy="525294"/>
          </a:xfrm>
          <a:prstGeom prst="rect">
            <a:avLst/>
          </a:prstGeom>
          <a:solidFill>
            <a:srgbClr val="1382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143C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32C5A0C5-8E57-47B2-A045-8ACB94024E4C}"/>
              </a:ext>
            </a:extLst>
          </p:cNvPr>
          <p:cNvSpPr/>
          <p:nvPr/>
        </p:nvSpPr>
        <p:spPr>
          <a:xfrm>
            <a:off x="0" y="6340363"/>
            <a:ext cx="12213771" cy="525294"/>
          </a:xfrm>
          <a:prstGeom prst="rect">
            <a:avLst/>
          </a:prstGeom>
          <a:solidFill>
            <a:srgbClr val="FF143C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143C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378223" y="310486"/>
            <a:ext cx="11435553" cy="6237027"/>
          </a:xfrm>
          <a:prstGeom prst="roundRect">
            <a:avLst>
              <a:gd name="adj" fmla="val 1733"/>
            </a:avLst>
          </a:prstGeom>
          <a:solidFill>
            <a:srgbClr val="F8F8F8"/>
          </a:solidFill>
          <a:ln w="28575">
            <a:solidFill>
              <a:srgbClr val="004A68"/>
            </a:solidFill>
          </a:ln>
          <a:effectLst>
            <a:outerShdw blurRad="50800" dist="1524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2800" b="1" spc="6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endParaRPr lang="ko-KR" altLang="en-US" sz="4000" b="1" spc="600" dirty="0">
              <a:solidFill>
                <a:schemeClr val="bg2">
                  <a:lumMod val="2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A4BB09A3-7A9B-470B-8371-DC89486A2A40}"/>
              </a:ext>
            </a:extLst>
          </p:cNvPr>
          <p:cNvSpPr txBox="1"/>
          <p:nvPr/>
        </p:nvSpPr>
        <p:spPr>
          <a:xfrm>
            <a:off x="603468" y="457454"/>
            <a:ext cx="25700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장바구니</a:t>
            </a:r>
            <a:endParaRPr lang="en-US" altLang="ko-KR" sz="28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xmlns="" id="{A7FB4CF5-1082-47AE-A9D9-BC6E1DB340BF}"/>
              </a:ext>
            </a:extLst>
          </p:cNvPr>
          <p:cNvSpPr/>
          <p:nvPr/>
        </p:nvSpPr>
        <p:spPr>
          <a:xfrm flipV="1">
            <a:off x="603469" y="955706"/>
            <a:ext cx="2570036" cy="45719"/>
          </a:xfrm>
          <a:prstGeom prst="rect">
            <a:avLst/>
          </a:prstGeom>
          <a:solidFill>
            <a:srgbClr val="138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1382FF"/>
              </a:solidFill>
            </a:endParaRP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xmlns="" id="{199E5316-741C-4476-B8F6-78F8024A0F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031" y="1193721"/>
            <a:ext cx="5490854" cy="3789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C504DFEB-DCD1-4353-8447-1433D87EF548}"/>
              </a:ext>
            </a:extLst>
          </p:cNvPr>
          <p:cNvSpPr txBox="1"/>
          <p:nvPr/>
        </p:nvSpPr>
        <p:spPr>
          <a:xfrm>
            <a:off x="6677548" y="1193721"/>
            <a:ext cx="5055525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1. </a:t>
            </a: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구매할 제품만 체크하여 결제 가능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.(</a:t>
            </a: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원본 사이트에는 없는 기능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)</a:t>
            </a:r>
            <a:endParaRPr lang="ko-KR" altLang="en-US" sz="1400" b="0" dirty="0">
              <a:effectLst/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400" b="0" dirty="0"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/>
            </a:r>
            <a:br>
              <a:rPr lang="ko-KR" altLang="en-US" sz="1400" b="0" dirty="0"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체크된 항목의 장바구니 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id/</a:t>
            </a: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그룹 정보를 임시로 </a:t>
            </a:r>
            <a:r>
              <a:rPr lang="en-US" altLang="ko-KR" sz="1400" b="0" i="0" u="none" strike="noStrike" dirty="0" err="1">
                <a:solidFill>
                  <a:srgbClr val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order_detail_temp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테이블에 저장해 주문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-</a:t>
            </a: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결제 절차가 진행되는 동안 참조한다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</a:t>
            </a:r>
            <a:endParaRPr lang="ko-KR" altLang="en-US" sz="1400" b="0" dirty="0">
              <a:effectLst/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endParaRPr lang="ko-KR" altLang="en-US" sz="1400" b="0" dirty="0">
              <a:effectLst/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702C9C5F-E358-480D-B629-D5DDE2975AC3}"/>
              </a:ext>
            </a:extLst>
          </p:cNvPr>
          <p:cNvSpPr/>
          <p:nvPr/>
        </p:nvSpPr>
        <p:spPr>
          <a:xfrm>
            <a:off x="726140" y="2926831"/>
            <a:ext cx="5368183" cy="158241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xmlns="" id="{633F9626-392D-4808-8E4A-A58A438D8E7F}"/>
              </a:ext>
            </a:extLst>
          </p:cNvPr>
          <p:cNvGrpSpPr/>
          <p:nvPr/>
        </p:nvGrpSpPr>
        <p:grpSpPr>
          <a:xfrm>
            <a:off x="408118" y="2713784"/>
            <a:ext cx="390700" cy="385458"/>
            <a:chOff x="5134855" y="2990138"/>
            <a:chExt cx="390700" cy="385458"/>
          </a:xfrm>
        </p:grpSpPr>
        <p:sp>
          <p:nvSpPr>
            <p:cNvPr id="15" name="타원 14">
              <a:extLst>
                <a:ext uri="{FF2B5EF4-FFF2-40B4-BE49-F238E27FC236}">
                  <a16:creationId xmlns:a16="http://schemas.microsoft.com/office/drawing/2014/main" xmlns="" id="{BE6F99FC-FBDA-4AD5-A9EC-3C48B2F4CB2B}"/>
                </a:ext>
              </a:extLst>
            </p:cNvPr>
            <p:cNvSpPr/>
            <p:nvPr/>
          </p:nvSpPr>
          <p:spPr>
            <a:xfrm>
              <a:off x="5140841" y="2990138"/>
              <a:ext cx="384714" cy="376619"/>
            </a:xfrm>
            <a:prstGeom prst="ellipse">
              <a:avLst/>
            </a:prstGeom>
            <a:solidFill>
              <a:srgbClr val="1382FF">
                <a:alpha val="8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xmlns="" id="{27B52E2A-57A7-4FC3-8143-9040844587ED}"/>
                </a:ext>
              </a:extLst>
            </p:cNvPr>
            <p:cNvSpPr txBox="1"/>
            <p:nvPr/>
          </p:nvSpPr>
          <p:spPr>
            <a:xfrm>
              <a:off x="5134855" y="3067819"/>
              <a:ext cx="3847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01</a:t>
              </a:r>
              <a:endParaRPr lang="ko-KR" altLang="en-US" sz="14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1074033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9CE944B8-05FB-46CD-AE2B-E2E5B90AC3F3}"/>
              </a:ext>
            </a:extLst>
          </p:cNvPr>
          <p:cNvSpPr/>
          <p:nvPr/>
        </p:nvSpPr>
        <p:spPr>
          <a:xfrm>
            <a:off x="0" y="-2361"/>
            <a:ext cx="12213771" cy="525294"/>
          </a:xfrm>
          <a:prstGeom prst="rect">
            <a:avLst/>
          </a:prstGeom>
          <a:solidFill>
            <a:srgbClr val="1382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143C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32C5A0C5-8E57-47B2-A045-8ACB94024E4C}"/>
              </a:ext>
            </a:extLst>
          </p:cNvPr>
          <p:cNvSpPr/>
          <p:nvPr/>
        </p:nvSpPr>
        <p:spPr>
          <a:xfrm>
            <a:off x="0" y="6340363"/>
            <a:ext cx="12213771" cy="525294"/>
          </a:xfrm>
          <a:prstGeom prst="rect">
            <a:avLst/>
          </a:prstGeom>
          <a:solidFill>
            <a:srgbClr val="FF143C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143C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378223" y="310486"/>
            <a:ext cx="11435553" cy="6237027"/>
          </a:xfrm>
          <a:prstGeom prst="roundRect">
            <a:avLst>
              <a:gd name="adj" fmla="val 1733"/>
            </a:avLst>
          </a:prstGeom>
          <a:solidFill>
            <a:srgbClr val="F8F8F8"/>
          </a:solidFill>
          <a:ln w="28575">
            <a:solidFill>
              <a:srgbClr val="004A68"/>
            </a:solidFill>
          </a:ln>
          <a:effectLst>
            <a:outerShdw blurRad="50800" dist="1524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2800" b="1" spc="6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endParaRPr lang="ko-KR" altLang="en-US" sz="4000" b="1" spc="600" dirty="0">
              <a:solidFill>
                <a:schemeClr val="bg2">
                  <a:lumMod val="2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A4BB09A3-7A9B-470B-8371-DC89486A2A40}"/>
              </a:ext>
            </a:extLst>
          </p:cNvPr>
          <p:cNvSpPr txBox="1"/>
          <p:nvPr/>
        </p:nvSpPr>
        <p:spPr>
          <a:xfrm>
            <a:off x="603468" y="457454"/>
            <a:ext cx="25700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장바구니</a:t>
            </a:r>
            <a:endParaRPr lang="en-US" altLang="ko-KR" sz="28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xmlns="" id="{A7FB4CF5-1082-47AE-A9D9-BC6E1DB340BF}"/>
              </a:ext>
            </a:extLst>
          </p:cNvPr>
          <p:cNvSpPr/>
          <p:nvPr/>
        </p:nvSpPr>
        <p:spPr>
          <a:xfrm flipV="1">
            <a:off x="603469" y="955706"/>
            <a:ext cx="2570036" cy="45719"/>
          </a:xfrm>
          <a:prstGeom prst="rect">
            <a:avLst/>
          </a:prstGeom>
          <a:solidFill>
            <a:srgbClr val="138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1382FF"/>
              </a:solidFill>
            </a:endParaRP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xmlns="" id="{4CC5C141-F76C-4BBC-92C1-202D8AB718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263" y="1242754"/>
            <a:ext cx="5687091" cy="4372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>
            <a:extLst>
              <a:ext uri="{FF2B5EF4-FFF2-40B4-BE49-F238E27FC236}">
                <a16:creationId xmlns:a16="http://schemas.microsoft.com/office/drawing/2014/main" xmlns="" id="{E0261809-CD1B-4A0B-B8FB-DDF9EEFA41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9940" y="1180429"/>
            <a:ext cx="4841872" cy="1950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>
            <a:extLst>
              <a:ext uri="{FF2B5EF4-FFF2-40B4-BE49-F238E27FC236}">
                <a16:creationId xmlns:a16="http://schemas.microsoft.com/office/drawing/2014/main" xmlns="" id="{7D0CD12B-A3BD-4D0D-8503-FCCDB8E183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7402" y="4210826"/>
            <a:ext cx="4766948" cy="2075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205A1668-2FE9-484C-8DF8-6400BA20C638}"/>
              </a:ext>
            </a:extLst>
          </p:cNvPr>
          <p:cNvSpPr txBox="1"/>
          <p:nvPr/>
        </p:nvSpPr>
        <p:spPr>
          <a:xfrm>
            <a:off x="6644099" y="657978"/>
            <a:ext cx="505552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유저의 장바구니 데이터가 존재하지 않을 경우 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Controller</a:t>
            </a: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에서</a:t>
            </a:r>
            <a:r>
              <a:rPr lang="en-US" altLang="ko-KR" sz="1400" b="0" i="0" u="none" strike="noStrike" dirty="0" err="1">
                <a:solidFill>
                  <a:srgbClr val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isCartEmpty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파라미터 값을 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1</a:t>
            </a: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로 전달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</a:t>
            </a:r>
            <a:endParaRPr lang="ko-KR" altLang="en-US" sz="1400" b="0" dirty="0">
              <a:effectLst/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r>
              <a:rPr lang="ko-KR" altLang="en-US" sz="1400" dirty="0"/>
              <a:t/>
            </a:r>
            <a:br>
              <a:rPr lang="ko-KR" altLang="en-US" sz="1400" dirty="0"/>
            </a:br>
            <a:endParaRPr lang="ko-KR" altLang="en-US" sz="1400" b="0" dirty="0">
              <a:effectLst/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E94C70FD-3F5D-4459-B6C7-375DB53667FB}"/>
              </a:ext>
            </a:extLst>
          </p:cNvPr>
          <p:cNvSpPr txBox="1"/>
          <p:nvPr/>
        </p:nvSpPr>
        <p:spPr>
          <a:xfrm>
            <a:off x="6719940" y="3472162"/>
            <a:ext cx="4956162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Controller</a:t>
            </a: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에서 전달받은 </a:t>
            </a:r>
            <a:r>
              <a:rPr lang="en-US" altLang="ko-KR" sz="1400" b="0" i="0" u="none" strike="noStrike" dirty="0" err="1">
                <a:solidFill>
                  <a:srgbClr val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isCartEmpty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파라미터 값이 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1</a:t>
            </a: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일 경우 기존의 장바구니 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html</a:t>
            </a: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을 비우고 대신 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ajax</a:t>
            </a: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로 빈 장바구니용 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html</a:t>
            </a: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을 </a:t>
            </a:r>
            <a:endParaRPr lang="en-US" altLang="ko-KR" sz="1400" b="0" i="0" u="none" strike="noStrike" dirty="0">
              <a:solidFill>
                <a:srgbClr val="000000"/>
              </a:solidFill>
              <a:effectLst/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받아와 그 자리에 대신 넣는다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</a:t>
            </a:r>
            <a:endParaRPr lang="ko-KR" altLang="en-US" sz="1400" b="0" dirty="0">
              <a:effectLst/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3575803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87EDE344-97DE-4633-B3FF-048510429625}"/>
              </a:ext>
            </a:extLst>
          </p:cNvPr>
          <p:cNvSpPr txBox="1"/>
          <p:nvPr/>
        </p:nvSpPr>
        <p:spPr>
          <a:xfrm>
            <a:off x="5050679" y="2719649"/>
            <a:ext cx="20906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결제 페이지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C6434035-9CDE-4085-9027-643A0A276309}"/>
              </a:ext>
            </a:extLst>
          </p:cNvPr>
          <p:cNvSpPr/>
          <p:nvPr/>
        </p:nvSpPr>
        <p:spPr>
          <a:xfrm>
            <a:off x="378222" y="3383281"/>
            <a:ext cx="11435553" cy="45719"/>
          </a:xfrm>
          <a:prstGeom prst="rect">
            <a:avLst/>
          </a:prstGeom>
          <a:solidFill>
            <a:srgbClr val="1382FF"/>
          </a:solidFill>
          <a:ln w="28575"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228853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9CE944B8-05FB-46CD-AE2B-E2E5B90AC3F3}"/>
              </a:ext>
            </a:extLst>
          </p:cNvPr>
          <p:cNvSpPr/>
          <p:nvPr/>
        </p:nvSpPr>
        <p:spPr>
          <a:xfrm>
            <a:off x="0" y="-2361"/>
            <a:ext cx="12213771" cy="525294"/>
          </a:xfrm>
          <a:prstGeom prst="rect">
            <a:avLst/>
          </a:prstGeom>
          <a:solidFill>
            <a:srgbClr val="1382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143C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32C5A0C5-8E57-47B2-A045-8ACB94024E4C}"/>
              </a:ext>
            </a:extLst>
          </p:cNvPr>
          <p:cNvSpPr/>
          <p:nvPr/>
        </p:nvSpPr>
        <p:spPr>
          <a:xfrm>
            <a:off x="0" y="6340363"/>
            <a:ext cx="12213771" cy="525294"/>
          </a:xfrm>
          <a:prstGeom prst="rect">
            <a:avLst/>
          </a:prstGeom>
          <a:solidFill>
            <a:srgbClr val="FF143C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143C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378223" y="310486"/>
            <a:ext cx="11435553" cy="6237027"/>
          </a:xfrm>
          <a:prstGeom prst="roundRect">
            <a:avLst>
              <a:gd name="adj" fmla="val 1733"/>
            </a:avLst>
          </a:prstGeom>
          <a:solidFill>
            <a:srgbClr val="F8F8F8"/>
          </a:solidFill>
          <a:ln w="28575">
            <a:solidFill>
              <a:srgbClr val="004A68"/>
            </a:solidFill>
          </a:ln>
          <a:effectLst>
            <a:outerShdw blurRad="50800" dist="1524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2800" b="1" spc="6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endParaRPr lang="ko-KR" altLang="en-US" sz="4000" b="1" spc="600" dirty="0">
              <a:solidFill>
                <a:schemeClr val="bg2">
                  <a:lumMod val="2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A4BB09A3-7A9B-470B-8371-DC89486A2A40}"/>
              </a:ext>
            </a:extLst>
          </p:cNvPr>
          <p:cNvSpPr txBox="1"/>
          <p:nvPr/>
        </p:nvSpPr>
        <p:spPr>
          <a:xfrm>
            <a:off x="603468" y="457454"/>
            <a:ext cx="25700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결제 페이지</a:t>
            </a:r>
            <a:endParaRPr lang="en-US" altLang="ko-KR" sz="28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xmlns="" id="{A7FB4CF5-1082-47AE-A9D9-BC6E1DB340BF}"/>
              </a:ext>
            </a:extLst>
          </p:cNvPr>
          <p:cNvSpPr/>
          <p:nvPr/>
        </p:nvSpPr>
        <p:spPr>
          <a:xfrm flipV="1">
            <a:off x="603469" y="955706"/>
            <a:ext cx="2570036" cy="45719"/>
          </a:xfrm>
          <a:prstGeom prst="rect">
            <a:avLst/>
          </a:prstGeom>
          <a:solidFill>
            <a:srgbClr val="138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1382FF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2C405533-A352-40CF-8D32-ACB362A9AE45}"/>
              </a:ext>
            </a:extLst>
          </p:cNvPr>
          <p:cNvSpPr txBox="1"/>
          <p:nvPr/>
        </p:nvSpPr>
        <p:spPr>
          <a:xfrm>
            <a:off x="6676649" y="557936"/>
            <a:ext cx="5137127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1. </a:t>
            </a:r>
            <a:r>
              <a:rPr lang="ko-KR" altLang="en-US" sz="1400" dirty="0">
                <a:solidFill>
                  <a:srgbClr val="00000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배달 주소 등록 후 주문 진행 버튼을 선택하면 결제페이지로 </a:t>
            </a:r>
            <a:r>
              <a:rPr lang="ko-KR" altLang="en-US" sz="1400" dirty="0" err="1">
                <a:solidFill>
                  <a:srgbClr val="00000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넘어감</a:t>
            </a:r>
            <a:endParaRPr lang="en-US" altLang="ko-KR" sz="1400" b="0" i="0" u="none" strike="noStrike" dirty="0">
              <a:solidFill>
                <a:srgbClr val="000000"/>
              </a:solidFill>
              <a:effectLst/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1400" dirty="0">
              <a:solidFill>
                <a:srgbClr val="000000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dirty="0">
                <a:solidFill>
                  <a:srgbClr val="00000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2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 </a:t>
            </a: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배달 등록한 주소의 정보가 출력됨</a:t>
            </a:r>
            <a:endParaRPr lang="en-US" altLang="ko-KR" sz="1400" b="0" i="0" u="none" strike="noStrike" dirty="0">
              <a:solidFill>
                <a:srgbClr val="000000"/>
              </a:solidFill>
              <a:effectLst/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1400" dirty="0">
              <a:solidFill>
                <a:srgbClr val="000000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1400" b="0" i="0" u="none" strike="noStrike" dirty="0">
              <a:solidFill>
                <a:srgbClr val="000000"/>
              </a:solidFill>
              <a:effectLst/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1400" b="0" i="0" u="none" strike="noStrike" dirty="0">
              <a:solidFill>
                <a:srgbClr val="000000"/>
              </a:solidFill>
              <a:effectLst/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1400" dirty="0">
              <a:solidFill>
                <a:srgbClr val="000000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dirty="0">
                <a:solidFill>
                  <a:srgbClr val="00000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3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 “</a:t>
            </a: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주문자와 동일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”</a:t>
            </a: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체크 박스를 누르면 로그인한 회원 정보가</a:t>
            </a:r>
            <a:endParaRPr lang="en-US" altLang="ko-KR" sz="1400" b="0" i="0" u="none" strike="noStrike" dirty="0">
              <a:solidFill>
                <a:srgbClr val="000000"/>
              </a:solidFill>
              <a:effectLst/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    </a:t>
            </a:r>
            <a:r>
              <a:rPr lang="ko-KR" altLang="en-US" sz="1400" dirty="0">
                <a:solidFill>
                  <a:srgbClr val="00000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출력됨</a:t>
            </a:r>
            <a:endParaRPr lang="en-US" altLang="ko-KR" sz="1400" dirty="0">
              <a:solidFill>
                <a:srgbClr val="000000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1400" b="0" i="0" u="none" strike="noStrike" dirty="0">
              <a:solidFill>
                <a:srgbClr val="000000"/>
              </a:solidFill>
              <a:effectLst/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1400" b="0" i="0" u="none" strike="noStrike" dirty="0">
              <a:solidFill>
                <a:srgbClr val="000000"/>
              </a:solidFill>
              <a:effectLst/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0093D03F-FEA8-4776-8121-1BAE9E5342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223" r="19824" b="3833"/>
          <a:stretch/>
        </p:blipFill>
        <p:spPr>
          <a:xfrm>
            <a:off x="794194" y="3221263"/>
            <a:ext cx="5205635" cy="3084097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xmlns="" id="{F65E3A65-438F-4946-AF29-8FFD484F8FE9}"/>
              </a:ext>
            </a:extLst>
          </p:cNvPr>
          <p:cNvSpPr/>
          <p:nvPr/>
        </p:nvSpPr>
        <p:spPr>
          <a:xfrm>
            <a:off x="840673" y="3900300"/>
            <a:ext cx="5159156" cy="67309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xmlns="" id="{E9B1D40A-9A14-48DD-8288-E70A69DF7079}"/>
              </a:ext>
            </a:extLst>
          </p:cNvPr>
          <p:cNvGrpSpPr/>
          <p:nvPr/>
        </p:nvGrpSpPr>
        <p:grpSpPr>
          <a:xfrm>
            <a:off x="598844" y="3707571"/>
            <a:ext cx="390700" cy="385458"/>
            <a:chOff x="5134855" y="2990138"/>
            <a:chExt cx="390700" cy="385458"/>
          </a:xfrm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xmlns="" id="{C7861282-6731-45DC-8AAB-8BA888706BD7}"/>
                </a:ext>
              </a:extLst>
            </p:cNvPr>
            <p:cNvSpPr/>
            <p:nvPr/>
          </p:nvSpPr>
          <p:spPr>
            <a:xfrm>
              <a:off x="5140841" y="2990138"/>
              <a:ext cx="384714" cy="376619"/>
            </a:xfrm>
            <a:prstGeom prst="ellipse">
              <a:avLst/>
            </a:prstGeom>
            <a:solidFill>
              <a:srgbClr val="1382FF">
                <a:alpha val="8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xmlns="" id="{90889C75-8DEC-4473-89DB-08824BE0B22E}"/>
                </a:ext>
              </a:extLst>
            </p:cNvPr>
            <p:cNvSpPr txBox="1"/>
            <p:nvPr/>
          </p:nvSpPr>
          <p:spPr>
            <a:xfrm>
              <a:off x="5134855" y="3067819"/>
              <a:ext cx="3847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02</a:t>
              </a:r>
              <a:endParaRPr lang="ko-KR" altLang="en-US" sz="14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F8D42860-C299-4C9F-88CA-8F5497671D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165" y="1114566"/>
            <a:ext cx="5315432" cy="1881748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xmlns="" id="{81BE3EF1-B764-43E6-981F-DCB051F94980}"/>
              </a:ext>
            </a:extLst>
          </p:cNvPr>
          <p:cNvSpPr/>
          <p:nvPr/>
        </p:nvSpPr>
        <p:spPr>
          <a:xfrm>
            <a:off x="3433881" y="2770267"/>
            <a:ext cx="2249164" cy="19618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xmlns="" id="{5BD35FB6-20C4-4369-9EBE-1A3C82824271}"/>
              </a:ext>
            </a:extLst>
          </p:cNvPr>
          <p:cNvGrpSpPr/>
          <p:nvPr/>
        </p:nvGrpSpPr>
        <p:grpSpPr>
          <a:xfrm>
            <a:off x="3173505" y="2486242"/>
            <a:ext cx="390700" cy="385458"/>
            <a:chOff x="5134855" y="2990138"/>
            <a:chExt cx="390700" cy="385458"/>
          </a:xfrm>
        </p:grpSpPr>
        <p:sp>
          <p:nvSpPr>
            <p:cNvPr id="17" name="타원 16">
              <a:extLst>
                <a:ext uri="{FF2B5EF4-FFF2-40B4-BE49-F238E27FC236}">
                  <a16:creationId xmlns:a16="http://schemas.microsoft.com/office/drawing/2014/main" xmlns="" id="{F10856EE-D4D1-4D3B-8C7C-FE59D42B5A83}"/>
                </a:ext>
              </a:extLst>
            </p:cNvPr>
            <p:cNvSpPr/>
            <p:nvPr/>
          </p:nvSpPr>
          <p:spPr>
            <a:xfrm>
              <a:off x="5140841" y="2990138"/>
              <a:ext cx="384714" cy="376619"/>
            </a:xfrm>
            <a:prstGeom prst="ellipse">
              <a:avLst/>
            </a:prstGeom>
            <a:solidFill>
              <a:srgbClr val="1382FF">
                <a:alpha val="8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xmlns="" id="{FAA28165-A7F3-4283-8055-A19F51186908}"/>
                </a:ext>
              </a:extLst>
            </p:cNvPr>
            <p:cNvSpPr txBox="1"/>
            <p:nvPr/>
          </p:nvSpPr>
          <p:spPr>
            <a:xfrm>
              <a:off x="5134855" y="3067819"/>
              <a:ext cx="3847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01</a:t>
              </a:r>
              <a:endParaRPr lang="ko-KR" altLang="en-US" sz="14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32" name="직사각형 31">
            <a:extLst>
              <a:ext uri="{FF2B5EF4-FFF2-40B4-BE49-F238E27FC236}">
                <a16:creationId xmlns:a16="http://schemas.microsoft.com/office/drawing/2014/main" xmlns="" id="{B95A9105-3FC2-4207-9C1D-AAF60EF916A3}"/>
              </a:ext>
            </a:extLst>
          </p:cNvPr>
          <p:cNvSpPr/>
          <p:nvPr/>
        </p:nvSpPr>
        <p:spPr>
          <a:xfrm>
            <a:off x="1698487" y="4828200"/>
            <a:ext cx="828403" cy="29440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xmlns="" id="{D98DF75F-A95D-47FE-B991-D7D4585B9D09}"/>
              </a:ext>
            </a:extLst>
          </p:cNvPr>
          <p:cNvGrpSpPr/>
          <p:nvPr/>
        </p:nvGrpSpPr>
        <p:grpSpPr>
          <a:xfrm>
            <a:off x="1307787" y="4674023"/>
            <a:ext cx="390700" cy="385458"/>
            <a:chOff x="5134855" y="2990138"/>
            <a:chExt cx="390700" cy="385458"/>
          </a:xfrm>
        </p:grpSpPr>
        <p:sp>
          <p:nvSpPr>
            <p:cNvPr id="34" name="타원 33">
              <a:extLst>
                <a:ext uri="{FF2B5EF4-FFF2-40B4-BE49-F238E27FC236}">
                  <a16:creationId xmlns:a16="http://schemas.microsoft.com/office/drawing/2014/main" xmlns="" id="{589713CC-A68C-4B98-AB69-D0E7F8E4622B}"/>
                </a:ext>
              </a:extLst>
            </p:cNvPr>
            <p:cNvSpPr/>
            <p:nvPr/>
          </p:nvSpPr>
          <p:spPr>
            <a:xfrm>
              <a:off x="5140841" y="2990138"/>
              <a:ext cx="384714" cy="376619"/>
            </a:xfrm>
            <a:prstGeom prst="ellipse">
              <a:avLst/>
            </a:prstGeom>
            <a:solidFill>
              <a:srgbClr val="1382FF">
                <a:alpha val="8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xmlns="" id="{894174F0-65B2-48BC-B049-A5371CF3DB35}"/>
                </a:ext>
              </a:extLst>
            </p:cNvPr>
            <p:cNvSpPr txBox="1"/>
            <p:nvPr/>
          </p:nvSpPr>
          <p:spPr>
            <a:xfrm>
              <a:off x="5134855" y="3067819"/>
              <a:ext cx="3847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03</a:t>
              </a:r>
              <a:endParaRPr lang="ko-KR" altLang="en-US" sz="14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pic>
        <p:nvPicPr>
          <p:cNvPr id="36" name="그림 35">
            <a:extLst>
              <a:ext uri="{FF2B5EF4-FFF2-40B4-BE49-F238E27FC236}">
                <a16:creationId xmlns:a16="http://schemas.microsoft.com/office/drawing/2014/main" xmlns="" id="{62B38576-0C1D-47C0-8B07-9A002BC752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9817" y="2618579"/>
            <a:ext cx="4491510" cy="347274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21C98E78-B3D7-4F76-A96B-02262F7FCB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07240" y="4785847"/>
            <a:ext cx="3288295" cy="1411530"/>
          </a:xfrm>
          <a:prstGeom prst="rect">
            <a:avLst/>
          </a:prstGeom>
        </p:spPr>
      </p:pic>
      <p:sp>
        <p:nvSpPr>
          <p:cNvPr id="37" name="화살표: 오른쪽 36">
            <a:extLst>
              <a:ext uri="{FF2B5EF4-FFF2-40B4-BE49-F238E27FC236}">
                <a16:creationId xmlns:a16="http://schemas.microsoft.com/office/drawing/2014/main" xmlns="" id="{F8789495-D774-4973-9400-4D9D6A3ED02B}"/>
              </a:ext>
            </a:extLst>
          </p:cNvPr>
          <p:cNvSpPr/>
          <p:nvPr/>
        </p:nvSpPr>
        <p:spPr>
          <a:xfrm>
            <a:off x="3506443" y="5527784"/>
            <a:ext cx="403122" cy="2156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xmlns="" id="{67A65833-DF16-4AB7-B31C-C6550177E9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9818" y="1337187"/>
            <a:ext cx="4556018" cy="599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60139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9CE944B8-05FB-46CD-AE2B-E2E5B90AC3F3}"/>
              </a:ext>
            </a:extLst>
          </p:cNvPr>
          <p:cNvSpPr/>
          <p:nvPr/>
        </p:nvSpPr>
        <p:spPr>
          <a:xfrm>
            <a:off x="0" y="-2361"/>
            <a:ext cx="12213771" cy="525294"/>
          </a:xfrm>
          <a:prstGeom prst="rect">
            <a:avLst/>
          </a:prstGeom>
          <a:solidFill>
            <a:srgbClr val="1382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143C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32C5A0C5-8E57-47B2-A045-8ACB94024E4C}"/>
              </a:ext>
            </a:extLst>
          </p:cNvPr>
          <p:cNvSpPr/>
          <p:nvPr/>
        </p:nvSpPr>
        <p:spPr>
          <a:xfrm>
            <a:off x="0" y="6340363"/>
            <a:ext cx="12213771" cy="525294"/>
          </a:xfrm>
          <a:prstGeom prst="rect">
            <a:avLst/>
          </a:prstGeom>
          <a:solidFill>
            <a:srgbClr val="FF143C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143C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378223" y="310486"/>
            <a:ext cx="11435553" cy="6237027"/>
          </a:xfrm>
          <a:prstGeom prst="roundRect">
            <a:avLst>
              <a:gd name="adj" fmla="val 1733"/>
            </a:avLst>
          </a:prstGeom>
          <a:solidFill>
            <a:srgbClr val="F8F8F8"/>
          </a:solidFill>
          <a:ln w="28575">
            <a:solidFill>
              <a:srgbClr val="004A68"/>
            </a:solidFill>
          </a:ln>
          <a:effectLst>
            <a:outerShdw blurRad="50800" dist="1524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2800" b="1" spc="6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endParaRPr lang="ko-KR" altLang="en-US" sz="4000" b="1" spc="600" dirty="0">
              <a:solidFill>
                <a:schemeClr val="bg2">
                  <a:lumMod val="2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A4BB09A3-7A9B-470B-8371-DC89486A2A40}"/>
              </a:ext>
            </a:extLst>
          </p:cNvPr>
          <p:cNvSpPr txBox="1"/>
          <p:nvPr/>
        </p:nvSpPr>
        <p:spPr>
          <a:xfrm>
            <a:off x="603468" y="457454"/>
            <a:ext cx="25700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결제 페이지</a:t>
            </a:r>
            <a:endParaRPr lang="en-US" altLang="ko-KR" sz="28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xmlns="" id="{A7FB4CF5-1082-47AE-A9D9-BC6E1DB340BF}"/>
              </a:ext>
            </a:extLst>
          </p:cNvPr>
          <p:cNvSpPr/>
          <p:nvPr/>
        </p:nvSpPr>
        <p:spPr>
          <a:xfrm flipV="1">
            <a:off x="603469" y="955706"/>
            <a:ext cx="2570036" cy="45719"/>
          </a:xfrm>
          <a:prstGeom prst="rect">
            <a:avLst/>
          </a:prstGeom>
          <a:solidFill>
            <a:srgbClr val="138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1382FF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96AE7D37-B385-4FF5-A039-F1765FB987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3809" b="17430"/>
          <a:stretch/>
        </p:blipFill>
        <p:spPr>
          <a:xfrm>
            <a:off x="842212" y="1367636"/>
            <a:ext cx="5141167" cy="1476281"/>
          </a:xfrm>
          <a:prstGeom prst="rect">
            <a:avLst/>
          </a:prstGeom>
        </p:spPr>
      </p:pic>
      <p:grpSp>
        <p:nvGrpSpPr>
          <p:cNvPr id="25" name="그룹 24">
            <a:extLst>
              <a:ext uri="{FF2B5EF4-FFF2-40B4-BE49-F238E27FC236}">
                <a16:creationId xmlns:a16="http://schemas.microsoft.com/office/drawing/2014/main" xmlns="" id="{CFB535D6-E097-4CFB-BC74-A149190EE47A}"/>
              </a:ext>
            </a:extLst>
          </p:cNvPr>
          <p:cNvGrpSpPr/>
          <p:nvPr/>
        </p:nvGrpSpPr>
        <p:grpSpPr>
          <a:xfrm>
            <a:off x="603468" y="1345974"/>
            <a:ext cx="390700" cy="385458"/>
            <a:chOff x="5134855" y="2990138"/>
            <a:chExt cx="390700" cy="385458"/>
          </a:xfrm>
        </p:grpSpPr>
        <p:sp>
          <p:nvSpPr>
            <p:cNvPr id="26" name="타원 25">
              <a:extLst>
                <a:ext uri="{FF2B5EF4-FFF2-40B4-BE49-F238E27FC236}">
                  <a16:creationId xmlns:a16="http://schemas.microsoft.com/office/drawing/2014/main" xmlns="" id="{C71DA8CC-98C5-470F-A921-0C024D8D255A}"/>
                </a:ext>
              </a:extLst>
            </p:cNvPr>
            <p:cNvSpPr/>
            <p:nvPr/>
          </p:nvSpPr>
          <p:spPr>
            <a:xfrm>
              <a:off x="5140841" y="2990138"/>
              <a:ext cx="384714" cy="376619"/>
            </a:xfrm>
            <a:prstGeom prst="ellipse">
              <a:avLst/>
            </a:prstGeom>
            <a:solidFill>
              <a:srgbClr val="1382FF">
                <a:alpha val="8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xmlns="" id="{DC3BD975-EFA3-40BD-A12B-DBF8E5653403}"/>
                </a:ext>
              </a:extLst>
            </p:cNvPr>
            <p:cNvSpPr txBox="1"/>
            <p:nvPr/>
          </p:nvSpPr>
          <p:spPr>
            <a:xfrm>
              <a:off x="5134855" y="3067819"/>
              <a:ext cx="3847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01</a:t>
              </a:r>
              <a:endParaRPr lang="ko-KR" altLang="en-US" sz="14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29" name="직사각형 28">
            <a:extLst>
              <a:ext uri="{FF2B5EF4-FFF2-40B4-BE49-F238E27FC236}">
                <a16:creationId xmlns:a16="http://schemas.microsoft.com/office/drawing/2014/main" xmlns="" id="{65552DE3-5553-4CA4-8D7B-BE75DE35C6E4}"/>
              </a:ext>
            </a:extLst>
          </p:cNvPr>
          <p:cNvSpPr/>
          <p:nvPr/>
        </p:nvSpPr>
        <p:spPr>
          <a:xfrm>
            <a:off x="2452903" y="1976285"/>
            <a:ext cx="1883123" cy="88929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FC640E82-514A-4036-89F3-BD8586BE8E8F}"/>
              </a:ext>
            </a:extLst>
          </p:cNvPr>
          <p:cNvSpPr txBox="1"/>
          <p:nvPr/>
        </p:nvSpPr>
        <p:spPr>
          <a:xfrm>
            <a:off x="6447368" y="1124258"/>
            <a:ext cx="513712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1. </a:t>
            </a: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현재시간 기준으로 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30</a:t>
            </a: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분 뒤의 시간이 도착예정시간으로 설정됨</a:t>
            </a:r>
            <a:endParaRPr lang="en-US" altLang="ko-KR" sz="1400" dirty="0">
              <a:solidFill>
                <a:srgbClr val="000000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xmlns="" id="{681218F4-A8F6-40E1-9F65-7F8B14C23A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6672" y="1440307"/>
            <a:ext cx="4363347" cy="212716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1F2D3CD2-AAE9-456D-899F-87C3770D0122}"/>
              </a:ext>
            </a:extLst>
          </p:cNvPr>
          <p:cNvSpPr txBox="1"/>
          <p:nvPr/>
        </p:nvSpPr>
        <p:spPr>
          <a:xfrm>
            <a:off x="6492018" y="3847912"/>
            <a:ext cx="513712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dirty="0">
                <a:solidFill>
                  <a:srgbClr val="00000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2. </a:t>
            </a:r>
            <a:r>
              <a:rPr lang="ko-KR" altLang="en-US" sz="1400" dirty="0">
                <a:solidFill>
                  <a:srgbClr val="00000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장바구니에서 선택된 주문 내역 정보를 가지고 옴</a:t>
            </a:r>
            <a:r>
              <a:rPr lang="en-US" altLang="ko-KR" sz="1400" dirty="0">
                <a:solidFill>
                  <a:srgbClr val="00000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</a:t>
            </a:r>
            <a:endParaRPr lang="en-US" altLang="ko-KR" sz="1400" b="0" i="0" u="none" strike="noStrike" dirty="0">
              <a:solidFill>
                <a:srgbClr val="000000"/>
              </a:solidFill>
              <a:effectLst/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xmlns="" id="{FD53CBA3-6B10-45BD-AF45-62F69B14AF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13" b="65893"/>
          <a:stretch/>
        </p:blipFill>
        <p:spPr>
          <a:xfrm>
            <a:off x="795825" y="3408249"/>
            <a:ext cx="5141167" cy="1673036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361DF8BC-BFE5-4688-9C8D-AF25354B2FC0}"/>
              </a:ext>
            </a:extLst>
          </p:cNvPr>
          <p:cNvSpPr/>
          <p:nvPr/>
        </p:nvSpPr>
        <p:spPr>
          <a:xfrm>
            <a:off x="796364" y="3408249"/>
            <a:ext cx="5141167" cy="169378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xmlns="" id="{58340D2A-2D70-4362-8108-A30B44337A6B}"/>
              </a:ext>
            </a:extLst>
          </p:cNvPr>
          <p:cNvGrpSpPr/>
          <p:nvPr/>
        </p:nvGrpSpPr>
        <p:grpSpPr>
          <a:xfrm>
            <a:off x="526056" y="3616343"/>
            <a:ext cx="390700" cy="385458"/>
            <a:chOff x="5134855" y="2990138"/>
            <a:chExt cx="390700" cy="385458"/>
          </a:xfrm>
        </p:grpSpPr>
        <p:sp>
          <p:nvSpPr>
            <p:cNvPr id="30" name="타원 29">
              <a:extLst>
                <a:ext uri="{FF2B5EF4-FFF2-40B4-BE49-F238E27FC236}">
                  <a16:creationId xmlns:a16="http://schemas.microsoft.com/office/drawing/2014/main" xmlns="" id="{C0715CFC-52B5-4F46-9436-A9C4EAB6848F}"/>
                </a:ext>
              </a:extLst>
            </p:cNvPr>
            <p:cNvSpPr/>
            <p:nvPr/>
          </p:nvSpPr>
          <p:spPr>
            <a:xfrm>
              <a:off x="5140841" y="2990138"/>
              <a:ext cx="384714" cy="376619"/>
            </a:xfrm>
            <a:prstGeom prst="ellipse">
              <a:avLst/>
            </a:prstGeom>
            <a:solidFill>
              <a:srgbClr val="1382FF">
                <a:alpha val="8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xmlns="" id="{17662F73-0C97-4DA5-ABE9-F0FE082972C7}"/>
                </a:ext>
              </a:extLst>
            </p:cNvPr>
            <p:cNvSpPr txBox="1"/>
            <p:nvPr/>
          </p:nvSpPr>
          <p:spPr>
            <a:xfrm>
              <a:off x="5134855" y="3067819"/>
              <a:ext cx="3847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02</a:t>
              </a:r>
              <a:endParaRPr lang="ko-KR" altLang="en-US" sz="14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pic>
        <p:nvPicPr>
          <p:cNvPr id="32" name="그림 31">
            <a:extLst>
              <a:ext uri="{FF2B5EF4-FFF2-40B4-BE49-F238E27FC236}">
                <a16:creationId xmlns:a16="http://schemas.microsoft.com/office/drawing/2014/main" xmlns="" id="{B7BD6AD9-C19B-4797-AFD8-0597370CCE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6672" y="4215677"/>
            <a:ext cx="5047820" cy="1237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15285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9CE944B8-05FB-46CD-AE2B-E2E5B90AC3F3}"/>
              </a:ext>
            </a:extLst>
          </p:cNvPr>
          <p:cNvSpPr/>
          <p:nvPr/>
        </p:nvSpPr>
        <p:spPr>
          <a:xfrm>
            <a:off x="0" y="-2361"/>
            <a:ext cx="12213771" cy="525294"/>
          </a:xfrm>
          <a:prstGeom prst="rect">
            <a:avLst/>
          </a:prstGeom>
          <a:solidFill>
            <a:srgbClr val="1382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143C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32C5A0C5-8E57-47B2-A045-8ACB94024E4C}"/>
              </a:ext>
            </a:extLst>
          </p:cNvPr>
          <p:cNvSpPr/>
          <p:nvPr/>
        </p:nvSpPr>
        <p:spPr>
          <a:xfrm>
            <a:off x="0" y="6340363"/>
            <a:ext cx="12213771" cy="525294"/>
          </a:xfrm>
          <a:prstGeom prst="rect">
            <a:avLst/>
          </a:prstGeom>
          <a:solidFill>
            <a:srgbClr val="FF143C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143C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378223" y="310486"/>
            <a:ext cx="11435553" cy="6237027"/>
          </a:xfrm>
          <a:prstGeom prst="roundRect">
            <a:avLst>
              <a:gd name="adj" fmla="val 1733"/>
            </a:avLst>
          </a:prstGeom>
          <a:solidFill>
            <a:srgbClr val="F8F8F8"/>
          </a:solidFill>
          <a:ln w="28575">
            <a:solidFill>
              <a:srgbClr val="004A68"/>
            </a:solidFill>
          </a:ln>
          <a:effectLst>
            <a:outerShdw blurRad="50800" dist="1524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2800" b="1" spc="6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endParaRPr lang="ko-KR" altLang="en-US" sz="4000" b="1" spc="600" dirty="0">
              <a:solidFill>
                <a:schemeClr val="bg2">
                  <a:lumMod val="2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A4BB09A3-7A9B-470B-8371-DC89486A2A40}"/>
              </a:ext>
            </a:extLst>
          </p:cNvPr>
          <p:cNvSpPr txBox="1"/>
          <p:nvPr/>
        </p:nvSpPr>
        <p:spPr>
          <a:xfrm>
            <a:off x="603468" y="457454"/>
            <a:ext cx="25700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결제 페이지</a:t>
            </a:r>
            <a:endParaRPr lang="en-US" altLang="ko-KR" sz="28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xmlns="" id="{A7FB4CF5-1082-47AE-A9D9-BC6E1DB340BF}"/>
              </a:ext>
            </a:extLst>
          </p:cNvPr>
          <p:cNvSpPr/>
          <p:nvPr/>
        </p:nvSpPr>
        <p:spPr>
          <a:xfrm flipV="1">
            <a:off x="603469" y="955706"/>
            <a:ext cx="2570036" cy="45719"/>
          </a:xfrm>
          <a:prstGeom prst="rect">
            <a:avLst/>
          </a:prstGeom>
          <a:solidFill>
            <a:srgbClr val="138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1382FF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FC640E82-514A-4036-89F3-BD8586BE8E8F}"/>
              </a:ext>
            </a:extLst>
          </p:cNvPr>
          <p:cNvSpPr txBox="1"/>
          <p:nvPr/>
        </p:nvSpPr>
        <p:spPr>
          <a:xfrm>
            <a:off x="6371849" y="411287"/>
            <a:ext cx="513712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1. </a:t>
            </a:r>
            <a:r>
              <a:rPr lang="ko-KR" altLang="en-US" sz="1400" dirty="0" err="1">
                <a:solidFill>
                  <a:srgbClr val="00000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아임포트</a:t>
            </a:r>
            <a:r>
              <a:rPr lang="en-US" altLang="ko-KR" sz="1400" dirty="0">
                <a:solidFill>
                  <a:srgbClr val="00000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(</a:t>
            </a:r>
            <a:r>
              <a:rPr lang="ko-KR" altLang="en-US" sz="1400" dirty="0">
                <a:solidFill>
                  <a:srgbClr val="00000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결제</a:t>
            </a:r>
            <a:r>
              <a:rPr lang="en-US" altLang="ko-KR" sz="1400" dirty="0">
                <a:solidFill>
                  <a:srgbClr val="00000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API)</a:t>
            </a:r>
            <a:r>
              <a:rPr lang="ko-KR" altLang="en-US" sz="1400" dirty="0">
                <a:solidFill>
                  <a:srgbClr val="00000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를 이용해 카카오 결제 구현</a:t>
            </a:r>
            <a:endParaRPr lang="en-US" altLang="ko-KR" sz="1400" dirty="0">
              <a:solidFill>
                <a:srgbClr val="000000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940818A2-9DBA-4ADF-B032-1B22342CE4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3724" b="74840"/>
          <a:stretch/>
        </p:blipFill>
        <p:spPr>
          <a:xfrm>
            <a:off x="653228" y="1165314"/>
            <a:ext cx="5236295" cy="1122654"/>
          </a:xfrm>
          <a:prstGeom prst="rect">
            <a:avLst/>
          </a:prstGeom>
        </p:spPr>
      </p:pic>
      <p:grpSp>
        <p:nvGrpSpPr>
          <p:cNvPr id="25" name="그룹 24">
            <a:extLst>
              <a:ext uri="{FF2B5EF4-FFF2-40B4-BE49-F238E27FC236}">
                <a16:creationId xmlns:a16="http://schemas.microsoft.com/office/drawing/2014/main" xmlns="" id="{CFB535D6-E097-4CFB-BC74-A149190EE47A}"/>
              </a:ext>
            </a:extLst>
          </p:cNvPr>
          <p:cNvGrpSpPr/>
          <p:nvPr/>
        </p:nvGrpSpPr>
        <p:grpSpPr>
          <a:xfrm>
            <a:off x="2592977" y="1493492"/>
            <a:ext cx="390700" cy="385458"/>
            <a:chOff x="5134855" y="2990138"/>
            <a:chExt cx="390700" cy="385458"/>
          </a:xfrm>
        </p:grpSpPr>
        <p:sp>
          <p:nvSpPr>
            <p:cNvPr id="26" name="타원 25">
              <a:extLst>
                <a:ext uri="{FF2B5EF4-FFF2-40B4-BE49-F238E27FC236}">
                  <a16:creationId xmlns:a16="http://schemas.microsoft.com/office/drawing/2014/main" xmlns="" id="{C71DA8CC-98C5-470F-A921-0C024D8D255A}"/>
                </a:ext>
              </a:extLst>
            </p:cNvPr>
            <p:cNvSpPr/>
            <p:nvPr/>
          </p:nvSpPr>
          <p:spPr>
            <a:xfrm>
              <a:off x="5140841" y="2990138"/>
              <a:ext cx="384714" cy="376619"/>
            </a:xfrm>
            <a:prstGeom prst="ellipse">
              <a:avLst/>
            </a:prstGeom>
            <a:solidFill>
              <a:srgbClr val="1382FF">
                <a:alpha val="8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xmlns="" id="{DC3BD975-EFA3-40BD-A12B-DBF8E5653403}"/>
                </a:ext>
              </a:extLst>
            </p:cNvPr>
            <p:cNvSpPr txBox="1"/>
            <p:nvPr/>
          </p:nvSpPr>
          <p:spPr>
            <a:xfrm>
              <a:off x="5134855" y="3067819"/>
              <a:ext cx="3847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01</a:t>
              </a:r>
              <a:endParaRPr lang="ko-KR" altLang="en-US" sz="14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27C4AC22-9D73-41E2-B35F-C351F6ACE961}"/>
              </a:ext>
            </a:extLst>
          </p:cNvPr>
          <p:cNvSpPr/>
          <p:nvPr/>
        </p:nvSpPr>
        <p:spPr>
          <a:xfrm>
            <a:off x="2927476" y="1784211"/>
            <a:ext cx="492058" cy="27048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0672FF2A-8FE7-4C5F-A57D-EDE5B2AE14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0836" y="724134"/>
            <a:ext cx="4688234" cy="187994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8F74C9CB-B0A8-4DB0-B83D-6BF403B1CF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0837" y="2657142"/>
            <a:ext cx="4688234" cy="3683221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xmlns="" id="{8384BBE0-00EB-47F4-9624-4F109FF4B30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5306"/>
          <a:stretch/>
        </p:blipFill>
        <p:spPr>
          <a:xfrm>
            <a:off x="1888486" y="3281074"/>
            <a:ext cx="2815951" cy="3119472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xmlns="" id="{83B5DF11-529F-4953-8A78-A3DEC5A9A0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21270" y="2410634"/>
            <a:ext cx="1904469" cy="566385"/>
          </a:xfrm>
          <a:prstGeom prst="rect">
            <a:avLst/>
          </a:prstGeom>
        </p:spPr>
      </p:pic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xmlns="" id="{CBE8583F-50A3-4B22-BD84-2F680D36C344}"/>
              </a:ext>
            </a:extLst>
          </p:cNvPr>
          <p:cNvCxnSpPr>
            <a:stCxn id="16" idx="2"/>
            <a:endCxn id="19" idx="0"/>
          </p:cNvCxnSpPr>
          <p:nvPr/>
        </p:nvCxnSpPr>
        <p:spPr>
          <a:xfrm>
            <a:off x="3173505" y="2054698"/>
            <a:ext cx="0" cy="35593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xmlns="" id="{1EE3B25E-8FE4-4871-AAF4-3021DB08C279}"/>
              </a:ext>
            </a:extLst>
          </p:cNvPr>
          <p:cNvCxnSpPr/>
          <p:nvPr/>
        </p:nvCxnSpPr>
        <p:spPr>
          <a:xfrm>
            <a:off x="3173504" y="2883369"/>
            <a:ext cx="0" cy="35593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521262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9CE944B8-05FB-46CD-AE2B-E2E5B90AC3F3}"/>
              </a:ext>
            </a:extLst>
          </p:cNvPr>
          <p:cNvSpPr/>
          <p:nvPr/>
        </p:nvSpPr>
        <p:spPr>
          <a:xfrm>
            <a:off x="0" y="-2361"/>
            <a:ext cx="12213771" cy="525294"/>
          </a:xfrm>
          <a:prstGeom prst="rect">
            <a:avLst/>
          </a:prstGeom>
          <a:solidFill>
            <a:srgbClr val="1382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143C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32C5A0C5-8E57-47B2-A045-8ACB94024E4C}"/>
              </a:ext>
            </a:extLst>
          </p:cNvPr>
          <p:cNvSpPr/>
          <p:nvPr/>
        </p:nvSpPr>
        <p:spPr>
          <a:xfrm>
            <a:off x="0" y="6340363"/>
            <a:ext cx="12213771" cy="525294"/>
          </a:xfrm>
          <a:prstGeom prst="rect">
            <a:avLst/>
          </a:prstGeom>
          <a:solidFill>
            <a:srgbClr val="FF143C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143C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378223" y="310486"/>
            <a:ext cx="11435553" cy="6237027"/>
          </a:xfrm>
          <a:prstGeom prst="roundRect">
            <a:avLst>
              <a:gd name="adj" fmla="val 1733"/>
            </a:avLst>
          </a:prstGeom>
          <a:solidFill>
            <a:srgbClr val="F8F8F8"/>
          </a:solidFill>
          <a:ln w="28575">
            <a:solidFill>
              <a:srgbClr val="004A68"/>
            </a:solidFill>
          </a:ln>
          <a:effectLst>
            <a:outerShdw blurRad="50800" dist="1524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2800" b="1" spc="6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endParaRPr lang="ko-KR" altLang="en-US" sz="4000" b="1" spc="600" dirty="0">
              <a:solidFill>
                <a:schemeClr val="bg2">
                  <a:lumMod val="2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A4BB09A3-7A9B-470B-8371-DC89486A2A40}"/>
              </a:ext>
            </a:extLst>
          </p:cNvPr>
          <p:cNvSpPr txBox="1"/>
          <p:nvPr/>
        </p:nvSpPr>
        <p:spPr>
          <a:xfrm>
            <a:off x="603468" y="457454"/>
            <a:ext cx="25700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결제 데이터 처리 </a:t>
            </a:r>
            <a:endParaRPr lang="en-US" altLang="ko-KR" sz="28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xmlns="" id="{A7FB4CF5-1082-47AE-A9D9-BC6E1DB340BF}"/>
              </a:ext>
            </a:extLst>
          </p:cNvPr>
          <p:cNvSpPr/>
          <p:nvPr/>
        </p:nvSpPr>
        <p:spPr>
          <a:xfrm flipV="1">
            <a:off x="603469" y="955706"/>
            <a:ext cx="2570036" cy="45719"/>
          </a:xfrm>
          <a:prstGeom prst="rect">
            <a:avLst/>
          </a:prstGeom>
          <a:solidFill>
            <a:srgbClr val="138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1382FF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xmlns="" id="{72A3B7DF-30DB-4437-AA31-8CCB2314F4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341" y="1605387"/>
            <a:ext cx="5534242" cy="1218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2C405533-A352-40CF-8D32-ACB362A9AE45}"/>
              </a:ext>
            </a:extLst>
          </p:cNvPr>
          <p:cNvSpPr txBox="1"/>
          <p:nvPr/>
        </p:nvSpPr>
        <p:spPr>
          <a:xfrm>
            <a:off x="6752686" y="1110597"/>
            <a:ext cx="4956162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1. </a:t>
            </a:r>
            <a:r>
              <a:rPr lang="en-US" altLang="ko-KR" sz="1400" b="0" i="0" u="none" strike="noStrike" dirty="0" err="1">
                <a:solidFill>
                  <a:srgbClr val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setOrder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: </a:t>
            </a: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주문 완료 시 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Controller</a:t>
            </a: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에서 주문 데이터를 전달받아</a:t>
            </a:r>
            <a:endParaRPr lang="en-US" altLang="ko-KR" sz="1400" b="0" i="0" u="none" strike="noStrike" dirty="0">
              <a:solidFill>
                <a:srgbClr val="000000"/>
              </a:solidFill>
              <a:effectLst/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	  </a:t>
            </a: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저장하는 </a:t>
            </a:r>
            <a:r>
              <a:rPr lang="en-US" altLang="ko-KR" sz="1400" b="0" i="0" u="none" strike="noStrike" dirty="0" err="1">
                <a:solidFill>
                  <a:srgbClr val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OrderService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메소드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 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ko-KR" altLang="en-US" sz="1400" b="0" dirty="0">
              <a:effectLst/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800100" lvl="1" indent="-342900" fontAlgn="base">
              <a:buFont typeface="+mj-lt"/>
              <a:buAutoNum type="alphaLcPeriod"/>
            </a:pPr>
            <a:r>
              <a:rPr lang="en-US" altLang="ko-KR" sz="1400" b="0" i="0" u="none" strike="noStrike" dirty="0" err="1">
                <a:solidFill>
                  <a:srgbClr val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order_view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테이블에 주문 데이터를 입력하고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(</a:t>
            </a:r>
            <a:r>
              <a:rPr lang="en-US" altLang="ko-KR" sz="1400" b="0" i="0" u="none" strike="noStrike" dirty="0" err="1">
                <a:solidFill>
                  <a:srgbClr val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OrderDAO.setOrderView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메소드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) </a:t>
            </a:r>
          </a:p>
          <a:p>
            <a:pPr lvl="1" fontAlgn="base">
              <a:buFont typeface="+mj-lt"/>
              <a:buAutoNum type="arabicPeriod"/>
            </a:pPr>
            <a:endParaRPr lang="en-US" altLang="ko-KR" sz="1400" b="0" i="0" u="none" strike="noStrike" dirty="0">
              <a:solidFill>
                <a:srgbClr val="000000"/>
              </a:solidFill>
              <a:effectLst/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lvl="1" fontAlgn="base"/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b.</a:t>
            </a:r>
            <a:r>
              <a:rPr lang="en-US" altLang="ko-KR" sz="1400" dirty="0">
                <a:solidFill>
                  <a:srgbClr val="00000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  </a:t>
            </a: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이 과정에서 생성된 주문번호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(</a:t>
            </a:r>
            <a:r>
              <a:rPr lang="en-US" altLang="ko-KR" sz="1400" b="0" i="0" u="none" strike="noStrike" dirty="0" err="1">
                <a:solidFill>
                  <a:srgbClr val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order_view_num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)</a:t>
            </a: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를 받아</a:t>
            </a:r>
            <a:endParaRPr lang="en-US" altLang="ko-KR" sz="1400" b="0" i="0" u="none" strike="noStrike" dirty="0">
              <a:solidFill>
                <a:srgbClr val="000000"/>
              </a:solidFill>
              <a:effectLst/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lvl="1" fontAlgn="base">
              <a:buFont typeface="+mj-lt"/>
              <a:buAutoNum type="arabicPeriod"/>
            </a:pPr>
            <a:endParaRPr lang="ko-KR" altLang="en-US" sz="1400" b="0" i="0" u="none" strike="noStrike" dirty="0">
              <a:solidFill>
                <a:srgbClr val="000000"/>
              </a:solidFill>
              <a:effectLst/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800100" lvl="1" indent="-342900" fontAlgn="base">
              <a:buAutoNum type="alphaLcPeriod" startAt="3"/>
            </a:pP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해당 주문에서 사용자가 구입한 제품 데이터를    </a:t>
            </a:r>
            <a:r>
              <a:rPr lang="en-US" altLang="ko-KR" sz="1400" dirty="0">
                <a:solidFill>
                  <a:srgbClr val="00000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</a:p>
          <a:p>
            <a:pPr lvl="1" fontAlgn="base"/>
            <a:r>
              <a:rPr lang="en-US" altLang="ko-KR" sz="1400" dirty="0">
                <a:solidFill>
                  <a:srgbClr val="00000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     </a:t>
            </a:r>
            <a:r>
              <a:rPr lang="en-US" altLang="ko-KR" sz="1400" b="0" i="0" u="none" strike="noStrike" dirty="0" err="1">
                <a:solidFill>
                  <a:srgbClr val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order_detail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테이블에 입력하는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,(</a:t>
            </a:r>
            <a:r>
              <a:rPr lang="en-US" altLang="ko-KR" sz="1400" b="0" i="0" u="none" strike="noStrike" dirty="0" err="1">
                <a:solidFill>
                  <a:srgbClr val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setOrderDetail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) </a:t>
            </a:r>
          </a:p>
          <a:p>
            <a:pPr lvl="1" fontAlgn="base"/>
            <a:r>
              <a:rPr lang="en-US" altLang="ko-KR" sz="1400" dirty="0">
                <a:solidFill>
                  <a:srgbClr val="00000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     </a:t>
            </a: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복잡한 절차를 한데 모아 간편하게 처리하도록 해준다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83766ED4-5463-426D-9802-89C945D0F4B8}"/>
              </a:ext>
            </a:extLst>
          </p:cNvPr>
          <p:cNvSpPr txBox="1"/>
          <p:nvPr/>
        </p:nvSpPr>
        <p:spPr>
          <a:xfrm>
            <a:off x="6752686" y="3866749"/>
            <a:ext cx="49561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2. </a:t>
            </a: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데이터 처리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/</a:t>
            </a: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입력 과정에서 주문 관 데이터의 무결성을 보장하기 위해 트랜잭션 처리하였다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 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xmlns="" id="{F65E3A65-438F-4946-AF29-8FFD484F8FE9}"/>
              </a:ext>
            </a:extLst>
          </p:cNvPr>
          <p:cNvSpPr/>
          <p:nvPr/>
        </p:nvSpPr>
        <p:spPr>
          <a:xfrm>
            <a:off x="1321130" y="1623048"/>
            <a:ext cx="3265757" cy="30777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xmlns="" id="{E9B1D40A-9A14-48DD-8288-E70A69DF7079}"/>
              </a:ext>
            </a:extLst>
          </p:cNvPr>
          <p:cNvGrpSpPr/>
          <p:nvPr/>
        </p:nvGrpSpPr>
        <p:grpSpPr>
          <a:xfrm>
            <a:off x="988863" y="1428176"/>
            <a:ext cx="390700" cy="385458"/>
            <a:chOff x="5134855" y="2990138"/>
            <a:chExt cx="390700" cy="385458"/>
          </a:xfrm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xmlns="" id="{C7861282-6731-45DC-8AAB-8BA888706BD7}"/>
                </a:ext>
              </a:extLst>
            </p:cNvPr>
            <p:cNvSpPr/>
            <p:nvPr/>
          </p:nvSpPr>
          <p:spPr>
            <a:xfrm>
              <a:off x="5140841" y="2990138"/>
              <a:ext cx="384714" cy="376619"/>
            </a:xfrm>
            <a:prstGeom prst="ellipse">
              <a:avLst/>
            </a:prstGeom>
            <a:solidFill>
              <a:srgbClr val="1382FF">
                <a:alpha val="8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xmlns="" id="{90889C75-8DEC-4473-89DB-08824BE0B22E}"/>
                </a:ext>
              </a:extLst>
            </p:cNvPr>
            <p:cNvSpPr txBox="1"/>
            <p:nvPr/>
          </p:nvSpPr>
          <p:spPr>
            <a:xfrm>
              <a:off x="5134855" y="3067819"/>
              <a:ext cx="3847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02</a:t>
              </a:r>
              <a:endParaRPr lang="ko-KR" altLang="en-US" sz="14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23" name="오른쪽 대괄호 22">
            <a:extLst>
              <a:ext uri="{FF2B5EF4-FFF2-40B4-BE49-F238E27FC236}">
                <a16:creationId xmlns:a16="http://schemas.microsoft.com/office/drawing/2014/main" xmlns="" id="{F76D0361-4E20-4E7C-825A-A14DE98EA83F}"/>
              </a:ext>
            </a:extLst>
          </p:cNvPr>
          <p:cNvSpPr/>
          <p:nvPr/>
        </p:nvSpPr>
        <p:spPr>
          <a:xfrm>
            <a:off x="5920566" y="1428176"/>
            <a:ext cx="372614" cy="1545529"/>
          </a:xfrm>
          <a:prstGeom prst="rightBracket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xmlns="" id="{5BD35FB6-20C4-4369-9EBE-1A3C82824271}"/>
              </a:ext>
            </a:extLst>
          </p:cNvPr>
          <p:cNvGrpSpPr/>
          <p:nvPr/>
        </p:nvGrpSpPr>
        <p:grpSpPr>
          <a:xfrm>
            <a:off x="6156620" y="1287223"/>
            <a:ext cx="390700" cy="385458"/>
            <a:chOff x="5134855" y="2990138"/>
            <a:chExt cx="390700" cy="385458"/>
          </a:xfrm>
        </p:grpSpPr>
        <p:sp>
          <p:nvSpPr>
            <p:cNvPr id="17" name="타원 16">
              <a:extLst>
                <a:ext uri="{FF2B5EF4-FFF2-40B4-BE49-F238E27FC236}">
                  <a16:creationId xmlns:a16="http://schemas.microsoft.com/office/drawing/2014/main" xmlns="" id="{F10856EE-D4D1-4D3B-8C7C-FE59D42B5A83}"/>
                </a:ext>
              </a:extLst>
            </p:cNvPr>
            <p:cNvSpPr/>
            <p:nvPr/>
          </p:nvSpPr>
          <p:spPr>
            <a:xfrm>
              <a:off x="5140841" y="2990138"/>
              <a:ext cx="384714" cy="376619"/>
            </a:xfrm>
            <a:prstGeom prst="ellipse">
              <a:avLst/>
            </a:prstGeom>
            <a:solidFill>
              <a:srgbClr val="1382FF">
                <a:alpha val="8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xmlns="" id="{FAA28165-A7F3-4283-8055-A19F51186908}"/>
                </a:ext>
              </a:extLst>
            </p:cNvPr>
            <p:cNvSpPr txBox="1"/>
            <p:nvPr/>
          </p:nvSpPr>
          <p:spPr>
            <a:xfrm>
              <a:off x="5134855" y="3067819"/>
              <a:ext cx="3847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01</a:t>
              </a:r>
              <a:endParaRPr lang="ko-KR" altLang="en-US" sz="14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325248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5CFA3B97-1686-4347-9F1E-A04DE27BFA58}"/>
              </a:ext>
            </a:extLst>
          </p:cNvPr>
          <p:cNvSpPr/>
          <p:nvPr/>
        </p:nvSpPr>
        <p:spPr>
          <a:xfrm>
            <a:off x="0" y="-2361"/>
            <a:ext cx="12213771" cy="525294"/>
          </a:xfrm>
          <a:prstGeom prst="rect">
            <a:avLst/>
          </a:prstGeom>
          <a:solidFill>
            <a:srgbClr val="1382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143C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CEF442B4-9DFC-47EF-9DA8-10106005987B}"/>
              </a:ext>
            </a:extLst>
          </p:cNvPr>
          <p:cNvSpPr/>
          <p:nvPr/>
        </p:nvSpPr>
        <p:spPr>
          <a:xfrm>
            <a:off x="0" y="6340363"/>
            <a:ext cx="12213771" cy="525294"/>
          </a:xfrm>
          <a:prstGeom prst="rect">
            <a:avLst/>
          </a:prstGeom>
          <a:solidFill>
            <a:srgbClr val="FF143C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143C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378223" y="310486"/>
            <a:ext cx="11435553" cy="6237027"/>
          </a:xfrm>
          <a:prstGeom prst="roundRect">
            <a:avLst>
              <a:gd name="adj" fmla="val 1733"/>
            </a:avLst>
          </a:prstGeom>
          <a:solidFill>
            <a:srgbClr val="F8F8F8"/>
          </a:solidFill>
          <a:ln w="28575">
            <a:solidFill>
              <a:srgbClr val="004A68"/>
            </a:solidFill>
          </a:ln>
          <a:effectLst>
            <a:outerShdw blurRad="50800" dist="1524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2800" b="1" spc="6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endParaRPr lang="ko-KR" altLang="en-US" sz="4000" b="1" spc="600" dirty="0">
              <a:solidFill>
                <a:schemeClr val="bg2">
                  <a:lumMod val="2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E8D13BB1-4281-4F70-A349-544A8BD913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02" t="6303" r="1691"/>
          <a:stretch/>
        </p:blipFill>
        <p:spPr>
          <a:xfrm>
            <a:off x="475129" y="882689"/>
            <a:ext cx="11178989" cy="556047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CBF407FF-C129-4EE8-B39E-0F51DFEA707A}"/>
              </a:ext>
            </a:extLst>
          </p:cNvPr>
          <p:cNvSpPr txBox="1"/>
          <p:nvPr/>
        </p:nvSpPr>
        <p:spPr>
          <a:xfrm>
            <a:off x="603468" y="457454"/>
            <a:ext cx="25700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ER </a:t>
            </a:r>
            <a:r>
              <a:rPr lang="ko-KR" altLang="en-US" sz="28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다이어그램</a:t>
            </a:r>
            <a:endParaRPr lang="en-US" altLang="ko-KR" sz="2800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67930C7A-5F47-4E90-A7F9-53D215D16DDA}"/>
              </a:ext>
            </a:extLst>
          </p:cNvPr>
          <p:cNvSpPr/>
          <p:nvPr/>
        </p:nvSpPr>
        <p:spPr>
          <a:xfrm flipV="1">
            <a:off x="603469" y="955706"/>
            <a:ext cx="2570036" cy="45719"/>
          </a:xfrm>
          <a:prstGeom prst="rect">
            <a:avLst/>
          </a:prstGeom>
          <a:solidFill>
            <a:srgbClr val="138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1382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6352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9CE944B8-05FB-46CD-AE2B-E2E5B90AC3F3}"/>
              </a:ext>
            </a:extLst>
          </p:cNvPr>
          <p:cNvSpPr/>
          <p:nvPr/>
        </p:nvSpPr>
        <p:spPr>
          <a:xfrm>
            <a:off x="0" y="-2361"/>
            <a:ext cx="12213771" cy="525294"/>
          </a:xfrm>
          <a:prstGeom prst="rect">
            <a:avLst/>
          </a:prstGeom>
          <a:solidFill>
            <a:srgbClr val="1382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143C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32C5A0C5-8E57-47B2-A045-8ACB94024E4C}"/>
              </a:ext>
            </a:extLst>
          </p:cNvPr>
          <p:cNvSpPr/>
          <p:nvPr/>
        </p:nvSpPr>
        <p:spPr>
          <a:xfrm>
            <a:off x="0" y="6340363"/>
            <a:ext cx="12213771" cy="525294"/>
          </a:xfrm>
          <a:prstGeom prst="rect">
            <a:avLst/>
          </a:prstGeom>
          <a:solidFill>
            <a:srgbClr val="FF143C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143C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378223" y="310486"/>
            <a:ext cx="11435553" cy="6237027"/>
          </a:xfrm>
          <a:prstGeom prst="roundRect">
            <a:avLst>
              <a:gd name="adj" fmla="val 1733"/>
            </a:avLst>
          </a:prstGeom>
          <a:solidFill>
            <a:srgbClr val="F8F8F8"/>
          </a:solidFill>
          <a:ln w="28575">
            <a:solidFill>
              <a:srgbClr val="004A68"/>
            </a:solidFill>
          </a:ln>
          <a:effectLst>
            <a:outerShdw blurRad="50800" dist="1524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2800" b="1" spc="6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endParaRPr lang="ko-KR" altLang="en-US" sz="4000" b="1" spc="600" dirty="0">
              <a:solidFill>
                <a:schemeClr val="bg2">
                  <a:lumMod val="2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A4BB09A3-7A9B-470B-8371-DC89486A2A40}"/>
              </a:ext>
            </a:extLst>
          </p:cNvPr>
          <p:cNvSpPr txBox="1"/>
          <p:nvPr/>
        </p:nvSpPr>
        <p:spPr>
          <a:xfrm>
            <a:off x="603468" y="457454"/>
            <a:ext cx="257003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결제 데이터 처리 </a:t>
            </a:r>
            <a:endParaRPr lang="en-US" altLang="ko-KR" sz="28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algn="ctr"/>
            <a:r>
              <a:rPr lang="ko-KR" altLang="en-US" sz="28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endParaRPr lang="en-US" altLang="ko-KR" sz="28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xmlns="" id="{A7FB4CF5-1082-47AE-A9D9-BC6E1DB340BF}"/>
              </a:ext>
            </a:extLst>
          </p:cNvPr>
          <p:cNvSpPr/>
          <p:nvPr/>
        </p:nvSpPr>
        <p:spPr>
          <a:xfrm flipV="1">
            <a:off x="603469" y="955706"/>
            <a:ext cx="2570036" cy="45719"/>
          </a:xfrm>
          <a:prstGeom prst="rect">
            <a:avLst/>
          </a:prstGeom>
          <a:solidFill>
            <a:srgbClr val="138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1382FF"/>
              </a:solidFill>
            </a:endParaRPr>
          </a:p>
        </p:txBody>
      </p:sp>
      <p:pic>
        <p:nvPicPr>
          <p:cNvPr id="14" name="Picture 5">
            <a:extLst>
              <a:ext uri="{FF2B5EF4-FFF2-40B4-BE49-F238E27FC236}">
                <a16:creationId xmlns:a16="http://schemas.microsoft.com/office/drawing/2014/main" xmlns="" id="{E8BB88E6-E73F-471E-A92F-E594DD9E3A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466" y="2580882"/>
            <a:ext cx="5534241" cy="3545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>
            <a:extLst>
              <a:ext uri="{FF2B5EF4-FFF2-40B4-BE49-F238E27FC236}">
                <a16:creationId xmlns:a16="http://schemas.microsoft.com/office/drawing/2014/main" xmlns="" id="{D2FBB786-52FA-48BF-B6A6-E0BA76A316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467" y="1293521"/>
            <a:ext cx="5534241" cy="1037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D290C480-46DD-4DD9-9545-7CE25A558AA0}"/>
              </a:ext>
            </a:extLst>
          </p:cNvPr>
          <p:cNvSpPr txBox="1"/>
          <p:nvPr/>
        </p:nvSpPr>
        <p:spPr>
          <a:xfrm>
            <a:off x="6497659" y="1387328"/>
            <a:ext cx="4956162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en-US" altLang="ko-KR" sz="1400" dirty="0">
                <a:solidFill>
                  <a:srgbClr val="00000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a. </a:t>
            </a:r>
            <a:r>
              <a:rPr lang="en-US" altLang="ko-KR" sz="1400" b="0" i="0" u="none" strike="noStrike" dirty="0" err="1">
                <a:solidFill>
                  <a:srgbClr val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OrderDAO.setOrderView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메소드를 통해 결제 데이터를 저장</a:t>
            </a:r>
            <a:endParaRPr lang="en-US" altLang="ko-KR" sz="1400" b="0" i="0" u="none" strike="noStrike" dirty="0">
              <a:solidFill>
                <a:srgbClr val="000000"/>
              </a:solidFill>
              <a:effectLst/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endParaRPr lang="ko-KR" altLang="en-US" sz="1400" b="0" i="0" u="none" strike="noStrike" dirty="0">
              <a:solidFill>
                <a:srgbClr val="000000"/>
              </a:solidFill>
              <a:effectLst/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 </a:t>
            </a:r>
            <a:r>
              <a:rPr lang="en-US" altLang="ko-KR" sz="1400" b="0" i="0" u="none" strike="noStrike" dirty="0" err="1">
                <a:solidFill>
                  <a:srgbClr val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selectKey</a:t>
            </a: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를 이용하면 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insert </a:t>
            </a: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과정에서 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Oracle </a:t>
            </a: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시퀀스가 생성한</a:t>
            </a:r>
            <a:endParaRPr lang="en-US" altLang="ko-KR" sz="1400" b="0" i="0" u="none" strike="noStrike" dirty="0">
              <a:solidFill>
                <a:srgbClr val="000000"/>
              </a:solidFill>
              <a:effectLst/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 </a:t>
            </a:r>
            <a:r>
              <a:rPr lang="en-US" altLang="ko-KR" sz="1400" b="0" i="0" u="none" strike="noStrike" dirty="0" err="1">
                <a:solidFill>
                  <a:srgbClr val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order_view_num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(</a:t>
            </a:r>
            <a:r>
              <a:rPr lang="en-US" altLang="ko-KR" sz="1400" b="0" i="0" u="none" strike="noStrike" dirty="0" err="1">
                <a:solidFill>
                  <a:srgbClr val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order_view</a:t>
            </a: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의 </a:t>
            </a:r>
            <a:r>
              <a:rPr lang="ko-KR" altLang="en-US" sz="1400" b="0" i="0" u="none" strike="noStrike" dirty="0" err="1">
                <a:solidFill>
                  <a:srgbClr val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기본키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)</a:t>
            </a: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를 다시 받아올 수 있다</a:t>
            </a:r>
            <a:r>
              <a:rPr lang="en-US" altLang="ko-KR" sz="1400" dirty="0">
                <a:solidFill>
                  <a:srgbClr val="00000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</a:t>
            </a:r>
            <a:endParaRPr lang="en-US" altLang="ko-KR" sz="1400" b="0" i="0" u="none" strike="noStrike" dirty="0">
              <a:solidFill>
                <a:srgbClr val="000000"/>
              </a:solidFill>
              <a:effectLst/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 받아온 키는 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mapper</a:t>
            </a: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에 파라메터로 전달한 </a:t>
            </a:r>
            <a:r>
              <a:rPr lang="en-US" altLang="ko-KR" sz="1400" b="0" i="0" u="none" strike="noStrike" dirty="0" err="1">
                <a:solidFill>
                  <a:srgbClr val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OrderDTO</a:t>
            </a: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에 들어있다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xmlns="" id="{69D71BDE-894F-4221-9862-70FFF7250624}"/>
              </a:ext>
            </a:extLst>
          </p:cNvPr>
          <p:cNvSpPr/>
          <p:nvPr/>
        </p:nvSpPr>
        <p:spPr>
          <a:xfrm>
            <a:off x="603465" y="2580880"/>
            <a:ext cx="5534240" cy="353347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E7D8787F-349C-4452-93EC-CE19C3A2D6D1}"/>
              </a:ext>
            </a:extLst>
          </p:cNvPr>
          <p:cNvSpPr/>
          <p:nvPr/>
        </p:nvSpPr>
        <p:spPr>
          <a:xfrm>
            <a:off x="603465" y="1293520"/>
            <a:ext cx="5534241" cy="103735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445126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9CE944B8-05FB-46CD-AE2B-E2E5B90AC3F3}"/>
              </a:ext>
            </a:extLst>
          </p:cNvPr>
          <p:cNvSpPr/>
          <p:nvPr/>
        </p:nvSpPr>
        <p:spPr>
          <a:xfrm>
            <a:off x="0" y="-2361"/>
            <a:ext cx="12213771" cy="525294"/>
          </a:xfrm>
          <a:prstGeom prst="rect">
            <a:avLst/>
          </a:prstGeom>
          <a:solidFill>
            <a:srgbClr val="1382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143C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32C5A0C5-8E57-47B2-A045-8ACB94024E4C}"/>
              </a:ext>
            </a:extLst>
          </p:cNvPr>
          <p:cNvSpPr/>
          <p:nvPr/>
        </p:nvSpPr>
        <p:spPr>
          <a:xfrm>
            <a:off x="0" y="6340363"/>
            <a:ext cx="12213771" cy="525294"/>
          </a:xfrm>
          <a:prstGeom prst="rect">
            <a:avLst/>
          </a:prstGeom>
          <a:solidFill>
            <a:srgbClr val="FF143C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143C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378223" y="310486"/>
            <a:ext cx="11435553" cy="6237027"/>
          </a:xfrm>
          <a:prstGeom prst="roundRect">
            <a:avLst>
              <a:gd name="adj" fmla="val 1733"/>
            </a:avLst>
          </a:prstGeom>
          <a:solidFill>
            <a:srgbClr val="F8F8F8"/>
          </a:solidFill>
          <a:ln w="28575">
            <a:solidFill>
              <a:srgbClr val="004A68"/>
            </a:solidFill>
          </a:ln>
          <a:effectLst>
            <a:outerShdw blurRad="50800" dist="1524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2800" b="1" spc="6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endParaRPr lang="ko-KR" altLang="en-US" sz="4000" b="1" spc="600" dirty="0">
              <a:solidFill>
                <a:schemeClr val="bg2">
                  <a:lumMod val="2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A4BB09A3-7A9B-470B-8371-DC89486A2A40}"/>
              </a:ext>
            </a:extLst>
          </p:cNvPr>
          <p:cNvSpPr txBox="1"/>
          <p:nvPr/>
        </p:nvSpPr>
        <p:spPr>
          <a:xfrm>
            <a:off x="603468" y="457454"/>
            <a:ext cx="257003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결제 데이터 처리 </a:t>
            </a:r>
            <a:endParaRPr lang="en-US" altLang="ko-KR" sz="28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algn="ctr"/>
            <a:r>
              <a:rPr lang="ko-KR" altLang="en-US" sz="28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endParaRPr lang="en-US" altLang="ko-KR" sz="28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xmlns="" id="{A7FB4CF5-1082-47AE-A9D9-BC6E1DB340BF}"/>
              </a:ext>
            </a:extLst>
          </p:cNvPr>
          <p:cNvSpPr/>
          <p:nvPr/>
        </p:nvSpPr>
        <p:spPr>
          <a:xfrm flipV="1">
            <a:off x="603469" y="955706"/>
            <a:ext cx="2570036" cy="45719"/>
          </a:xfrm>
          <a:prstGeom prst="rect">
            <a:avLst/>
          </a:prstGeom>
          <a:solidFill>
            <a:srgbClr val="138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1382FF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D290C480-46DD-4DD9-9545-7CE25A558AA0}"/>
              </a:ext>
            </a:extLst>
          </p:cNvPr>
          <p:cNvSpPr txBox="1"/>
          <p:nvPr/>
        </p:nvSpPr>
        <p:spPr>
          <a:xfrm>
            <a:off x="6574714" y="1358271"/>
            <a:ext cx="4937327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dirty="0">
                <a:solidFill>
                  <a:srgbClr val="00000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c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 </a:t>
            </a:r>
            <a:r>
              <a:rPr lang="en-US" altLang="ko-KR" sz="1400" b="0" i="0" u="none" strike="noStrike" dirty="0" err="1">
                <a:solidFill>
                  <a:srgbClr val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setOrderDetail</a:t>
            </a: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에서는 주문과 관련된 상세 데이터와 작업을</a:t>
            </a:r>
            <a:endParaRPr lang="en-US" altLang="ko-KR" sz="1400" b="0" i="0" u="none" strike="noStrike" dirty="0">
              <a:solidFill>
                <a:srgbClr val="000000"/>
              </a:solidFill>
              <a:effectLst/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dirty="0">
                <a:solidFill>
                  <a:srgbClr val="00000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 </a:t>
            </a: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처리한다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ko-KR" altLang="en-US" sz="1400" b="0" dirty="0">
              <a:effectLst/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lvl="1" fontAlgn="base">
              <a:buFont typeface="+mj-lt"/>
              <a:buAutoNum type="arabicPeriod"/>
            </a:pP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주문번호인 </a:t>
            </a:r>
            <a:r>
              <a:rPr lang="en-US" altLang="ko-KR" sz="1400" b="0" i="0" u="none" strike="noStrike" dirty="0" err="1">
                <a:solidFill>
                  <a:srgbClr val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order_view_num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+ </a:t>
            </a: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회원의 고유 번호인 </a:t>
            </a:r>
            <a:r>
              <a:rPr lang="en-US" altLang="ko-KR" sz="1400" b="0" i="0" u="none" strike="noStrike" dirty="0" err="1">
                <a:solidFill>
                  <a:srgbClr val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member_num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+ </a:t>
            </a: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해당 주문에서 회원이 구매하려고 선택한 장바구니 제품에 대한 정보가 저장된 </a:t>
            </a:r>
            <a:r>
              <a:rPr lang="en-US" altLang="ko-KR" sz="1400" b="0" i="0" u="none" strike="noStrike" dirty="0" err="1">
                <a:solidFill>
                  <a:srgbClr val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order_detail_temp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데이터 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+ </a:t>
            </a: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이를 참조해 가져온 장바구니 데이터를 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item </a:t>
            </a: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단위로 </a:t>
            </a:r>
            <a:r>
              <a:rPr lang="en-US" altLang="ko-KR" sz="1400" b="0" i="0" u="none" strike="noStrike" dirty="0" err="1">
                <a:solidFill>
                  <a:srgbClr val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OrderDetailDTO</a:t>
            </a: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에 담아 </a:t>
            </a:r>
            <a:r>
              <a:rPr lang="en-US" altLang="ko-KR" sz="1400" b="0" i="0" u="none" strike="noStrike" dirty="0" err="1">
                <a:solidFill>
                  <a:srgbClr val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order_detail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테이블에 저장한다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</a:t>
            </a:r>
          </a:p>
          <a:p>
            <a:pPr lvl="1" fontAlgn="base">
              <a:buFont typeface="+mj-lt"/>
              <a:buAutoNum type="arabicPeriod"/>
            </a:pPr>
            <a:endParaRPr lang="en-US" altLang="ko-KR" sz="1400" b="0" i="0" u="none" strike="noStrike" dirty="0">
              <a:solidFill>
                <a:srgbClr val="000000"/>
              </a:solidFill>
              <a:effectLst/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lvl="1" fontAlgn="base">
              <a:buFont typeface="+mj-lt"/>
              <a:buAutoNum type="arabicPeriod"/>
            </a:pP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구매 완료된 제품을 고객의 장바구니에서 제거한다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</a:t>
            </a:r>
          </a:p>
          <a:p>
            <a:pPr lvl="1" fontAlgn="base">
              <a:buFont typeface="+mj-lt"/>
              <a:buAutoNum type="arabicPeriod"/>
            </a:pPr>
            <a:endParaRPr lang="ko-KR" altLang="en-US" sz="1400" b="0" i="0" u="none" strike="noStrike" dirty="0">
              <a:solidFill>
                <a:srgbClr val="000000"/>
              </a:solidFill>
              <a:effectLst/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lvl="1" fontAlgn="base">
              <a:buFont typeface="+mj-lt"/>
              <a:buAutoNum type="arabicPeriod"/>
            </a:pP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결제 진행중인 장바구니 상품 정보가 저장된 </a:t>
            </a:r>
            <a:r>
              <a:rPr lang="en-US" altLang="ko-KR" sz="1400" b="0" i="0" u="none" strike="noStrike" dirty="0" err="1">
                <a:solidFill>
                  <a:srgbClr val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order_detail_temp</a:t>
            </a: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를 초기화한다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en-US" altLang="ko-KR" sz="1400" b="0" i="0" u="none" strike="noStrike" dirty="0">
              <a:solidFill>
                <a:srgbClr val="000000"/>
              </a:solidFill>
              <a:effectLst/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xmlns="" id="{369E3007-04C8-4C86-8BAA-92DBC372B1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468" y="1358271"/>
            <a:ext cx="5875990" cy="3816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152154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9CE944B8-05FB-46CD-AE2B-E2E5B90AC3F3}"/>
              </a:ext>
            </a:extLst>
          </p:cNvPr>
          <p:cNvSpPr/>
          <p:nvPr/>
        </p:nvSpPr>
        <p:spPr>
          <a:xfrm>
            <a:off x="0" y="-2361"/>
            <a:ext cx="12213771" cy="525294"/>
          </a:xfrm>
          <a:prstGeom prst="rect">
            <a:avLst/>
          </a:prstGeom>
          <a:solidFill>
            <a:srgbClr val="1382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143C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32C5A0C5-8E57-47B2-A045-8ACB94024E4C}"/>
              </a:ext>
            </a:extLst>
          </p:cNvPr>
          <p:cNvSpPr/>
          <p:nvPr/>
        </p:nvSpPr>
        <p:spPr>
          <a:xfrm>
            <a:off x="0" y="6340363"/>
            <a:ext cx="12213771" cy="525294"/>
          </a:xfrm>
          <a:prstGeom prst="rect">
            <a:avLst/>
          </a:prstGeom>
          <a:solidFill>
            <a:srgbClr val="FF143C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143C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378223" y="310486"/>
            <a:ext cx="11435553" cy="6237027"/>
          </a:xfrm>
          <a:prstGeom prst="roundRect">
            <a:avLst>
              <a:gd name="adj" fmla="val 1733"/>
            </a:avLst>
          </a:prstGeom>
          <a:solidFill>
            <a:srgbClr val="F8F8F8"/>
          </a:solidFill>
          <a:ln w="28575">
            <a:solidFill>
              <a:srgbClr val="004A68"/>
            </a:solidFill>
          </a:ln>
          <a:effectLst>
            <a:outerShdw blurRad="50800" dist="1524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2800" b="1" spc="6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endParaRPr lang="ko-KR" altLang="en-US" sz="4000" b="1" spc="600" dirty="0">
              <a:solidFill>
                <a:schemeClr val="bg2">
                  <a:lumMod val="2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A4BB09A3-7A9B-470B-8371-DC89486A2A40}"/>
              </a:ext>
            </a:extLst>
          </p:cNvPr>
          <p:cNvSpPr txBox="1"/>
          <p:nvPr/>
        </p:nvSpPr>
        <p:spPr>
          <a:xfrm>
            <a:off x="603468" y="457454"/>
            <a:ext cx="25700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결제</a:t>
            </a:r>
            <a:r>
              <a:rPr lang="en-US" altLang="ko-KR" sz="24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-</a:t>
            </a:r>
            <a:r>
              <a:rPr lang="ko-KR" altLang="en-US" sz="24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주문내역 </a:t>
            </a:r>
            <a:endParaRPr lang="en-US" altLang="ko-KR" sz="24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xmlns="" id="{A7FB4CF5-1082-47AE-A9D9-BC6E1DB340BF}"/>
              </a:ext>
            </a:extLst>
          </p:cNvPr>
          <p:cNvSpPr/>
          <p:nvPr/>
        </p:nvSpPr>
        <p:spPr>
          <a:xfrm flipV="1">
            <a:off x="603469" y="955706"/>
            <a:ext cx="2570036" cy="45719"/>
          </a:xfrm>
          <a:prstGeom prst="rect">
            <a:avLst/>
          </a:prstGeom>
          <a:solidFill>
            <a:srgbClr val="138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1382FF"/>
              </a:solidFill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xmlns="" id="{27C651BB-0079-4E0F-A7A5-CCAC2D121F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468" y="1141625"/>
            <a:ext cx="5413874" cy="5023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FDFC5DD1-D518-43B9-A1E0-45AEBEA6630B}"/>
              </a:ext>
            </a:extLst>
          </p:cNvPr>
          <p:cNvSpPr txBox="1"/>
          <p:nvPr/>
        </p:nvSpPr>
        <p:spPr>
          <a:xfrm>
            <a:off x="6395564" y="3821849"/>
            <a:ext cx="4937327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1. </a:t>
            </a: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결제 데이터 저장 절차가 오류 없이 완료되면 주문내역 페이지로 </a:t>
            </a:r>
            <a:endParaRPr lang="en-US" altLang="ko-KR" sz="1400" b="0" i="0" u="none" strike="noStrike" dirty="0">
              <a:solidFill>
                <a:srgbClr val="000000"/>
              </a:solidFill>
              <a:effectLst/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이동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</a:t>
            </a:r>
            <a:endParaRPr lang="ko-KR" altLang="en-US" sz="1400" b="0" dirty="0">
              <a:effectLst/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400" b="0" dirty="0"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/>
            </a:r>
            <a:br>
              <a:rPr lang="ko-KR" altLang="en-US" sz="1400" b="0" dirty="0"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en-US" altLang="ko-KR" sz="1400" b="0" dirty="0"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2. </a:t>
            </a: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회원의 고유번호 </a:t>
            </a:r>
            <a:r>
              <a:rPr lang="en-US" altLang="ko-KR" sz="1400" b="0" i="0" u="none" strike="noStrike" dirty="0" err="1">
                <a:solidFill>
                  <a:srgbClr val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member_num</a:t>
            </a: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을 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key</a:t>
            </a: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로  </a:t>
            </a:r>
            <a:r>
              <a:rPr lang="en-US" altLang="ko-KR" sz="1400" b="0" i="0" u="none" strike="noStrike" dirty="0" err="1">
                <a:solidFill>
                  <a:srgbClr val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order_view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테이블에서 회원의 모든 주문번호를 받아오고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(List&lt;</a:t>
            </a:r>
            <a:r>
              <a:rPr lang="en-US" altLang="ko-KR" sz="1400" b="0" i="0" u="none" strike="noStrike" dirty="0" err="1">
                <a:solidFill>
                  <a:srgbClr val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OrderDTO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&gt; </a:t>
            </a: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형식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),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3. </a:t>
            </a: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각 주문번호를 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key</a:t>
            </a: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로 </a:t>
            </a:r>
            <a:r>
              <a:rPr lang="en-US" altLang="ko-KR" sz="1400" b="0" i="0" u="none" strike="noStrike" dirty="0" err="1">
                <a:solidFill>
                  <a:srgbClr val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order_detail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테이블에서 해당 주문에서 </a:t>
            </a:r>
            <a:endParaRPr lang="en-US" altLang="ko-KR" sz="1400" b="0" i="0" u="none" strike="noStrike" dirty="0">
              <a:solidFill>
                <a:srgbClr val="000000"/>
              </a:solidFill>
              <a:effectLst/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구입된 제품 목록을 받아온다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.(List&lt;List&lt;</a:t>
            </a:r>
            <a:r>
              <a:rPr lang="en-US" altLang="ko-KR" sz="1400" b="0" i="0" u="none" strike="noStrike" dirty="0" err="1">
                <a:solidFill>
                  <a:srgbClr val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OrderDetailDTO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&gt;&gt; </a:t>
            </a: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형식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)</a:t>
            </a:r>
            <a:endParaRPr lang="ko-KR" altLang="en-US" sz="1400" b="0" dirty="0">
              <a:effectLst/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r>
              <a:rPr lang="ko-KR" altLang="en-US" sz="1400" dirty="0"/>
              <a:t/>
            </a:r>
            <a:br>
              <a:rPr lang="ko-KR" altLang="en-US" sz="1400" dirty="0"/>
            </a:br>
            <a:endParaRPr lang="en-US" altLang="ko-KR" sz="1400" b="0" i="0" u="none" strike="noStrike" dirty="0">
              <a:solidFill>
                <a:srgbClr val="000000"/>
              </a:solidFill>
              <a:effectLst/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xmlns="" id="{AE13B39E-4B60-4BBE-8CCA-0D6386459D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5565" y="1141625"/>
            <a:ext cx="4937327" cy="1050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" name="Picture 5">
            <a:extLst>
              <a:ext uri="{FF2B5EF4-FFF2-40B4-BE49-F238E27FC236}">
                <a16:creationId xmlns:a16="http://schemas.microsoft.com/office/drawing/2014/main" xmlns="" id="{4860C19A-FAA6-4BAC-BA2E-C54AD337E6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5566" y="2388195"/>
            <a:ext cx="4937327" cy="1156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xmlns="" id="{F4F77B86-1F24-44D7-AB3D-55A0B93D11E2}"/>
              </a:ext>
            </a:extLst>
          </p:cNvPr>
          <p:cNvGrpSpPr/>
          <p:nvPr/>
        </p:nvGrpSpPr>
        <p:grpSpPr>
          <a:xfrm>
            <a:off x="590569" y="1070106"/>
            <a:ext cx="390700" cy="385458"/>
            <a:chOff x="5134855" y="2990138"/>
            <a:chExt cx="390700" cy="385458"/>
          </a:xfrm>
        </p:grpSpPr>
        <p:sp>
          <p:nvSpPr>
            <p:cNvPr id="14" name="타원 13">
              <a:extLst>
                <a:ext uri="{FF2B5EF4-FFF2-40B4-BE49-F238E27FC236}">
                  <a16:creationId xmlns:a16="http://schemas.microsoft.com/office/drawing/2014/main" xmlns="" id="{169933C1-39D7-4960-B488-F1ED9DB7C081}"/>
                </a:ext>
              </a:extLst>
            </p:cNvPr>
            <p:cNvSpPr/>
            <p:nvPr/>
          </p:nvSpPr>
          <p:spPr>
            <a:xfrm>
              <a:off x="5140841" y="2990138"/>
              <a:ext cx="384714" cy="376619"/>
            </a:xfrm>
            <a:prstGeom prst="ellipse">
              <a:avLst/>
            </a:prstGeom>
            <a:solidFill>
              <a:srgbClr val="1382FF">
                <a:alpha val="8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xmlns="" id="{360BBC05-4090-4BA8-99EE-5B9A2BAC6FD6}"/>
                </a:ext>
              </a:extLst>
            </p:cNvPr>
            <p:cNvSpPr txBox="1"/>
            <p:nvPr/>
          </p:nvSpPr>
          <p:spPr>
            <a:xfrm>
              <a:off x="5134855" y="3067819"/>
              <a:ext cx="3847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01</a:t>
              </a:r>
              <a:endParaRPr lang="ko-KR" altLang="en-US" sz="14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xmlns="" id="{CBD97956-D76B-4692-836A-1C45E4E61669}"/>
              </a:ext>
            </a:extLst>
          </p:cNvPr>
          <p:cNvGrpSpPr/>
          <p:nvPr/>
        </p:nvGrpSpPr>
        <p:grpSpPr>
          <a:xfrm>
            <a:off x="6123688" y="917328"/>
            <a:ext cx="390700" cy="385458"/>
            <a:chOff x="5134855" y="2990138"/>
            <a:chExt cx="390700" cy="385458"/>
          </a:xfrm>
        </p:grpSpPr>
        <p:sp>
          <p:nvSpPr>
            <p:cNvPr id="17" name="타원 16">
              <a:extLst>
                <a:ext uri="{FF2B5EF4-FFF2-40B4-BE49-F238E27FC236}">
                  <a16:creationId xmlns:a16="http://schemas.microsoft.com/office/drawing/2014/main" xmlns="" id="{3B0EED62-6BC3-4E19-8BD0-8576CB2DE9D0}"/>
                </a:ext>
              </a:extLst>
            </p:cNvPr>
            <p:cNvSpPr/>
            <p:nvPr/>
          </p:nvSpPr>
          <p:spPr>
            <a:xfrm>
              <a:off x="5140841" y="2990138"/>
              <a:ext cx="384714" cy="376619"/>
            </a:xfrm>
            <a:prstGeom prst="ellipse">
              <a:avLst/>
            </a:prstGeom>
            <a:solidFill>
              <a:srgbClr val="1382FF">
                <a:alpha val="8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xmlns="" id="{479F8BCC-D172-4C2B-8C8F-C723A1E85771}"/>
                </a:ext>
              </a:extLst>
            </p:cNvPr>
            <p:cNvSpPr txBox="1"/>
            <p:nvPr/>
          </p:nvSpPr>
          <p:spPr>
            <a:xfrm>
              <a:off x="5134855" y="3067819"/>
              <a:ext cx="3847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02</a:t>
              </a:r>
              <a:endParaRPr lang="ko-KR" altLang="en-US" sz="14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xmlns="" id="{B51D1B14-8BBE-4792-A5D1-0AA7904DAF26}"/>
              </a:ext>
            </a:extLst>
          </p:cNvPr>
          <p:cNvGrpSpPr/>
          <p:nvPr/>
        </p:nvGrpSpPr>
        <p:grpSpPr>
          <a:xfrm>
            <a:off x="6145391" y="2235417"/>
            <a:ext cx="390700" cy="385458"/>
            <a:chOff x="5134855" y="2990138"/>
            <a:chExt cx="390700" cy="385458"/>
          </a:xfrm>
        </p:grpSpPr>
        <p:sp>
          <p:nvSpPr>
            <p:cNvPr id="20" name="타원 19">
              <a:extLst>
                <a:ext uri="{FF2B5EF4-FFF2-40B4-BE49-F238E27FC236}">
                  <a16:creationId xmlns:a16="http://schemas.microsoft.com/office/drawing/2014/main" xmlns="" id="{279469CC-8F5F-45D0-96C6-E5B3BEC81C1C}"/>
                </a:ext>
              </a:extLst>
            </p:cNvPr>
            <p:cNvSpPr/>
            <p:nvPr/>
          </p:nvSpPr>
          <p:spPr>
            <a:xfrm>
              <a:off x="5140841" y="2990138"/>
              <a:ext cx="384714" cy="376619"/>
            </a:xfrm>
            <a:prstGeom prst="ellipse">
              <a:avLst/>
            </a:prstGeom>
            <a:solidFill>
              <a:srgbClr val="1382FF">
                <a:alpha val="8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xmlns="" id="{208970DF-DE53-4303-9277-892FC51931F6}"/>
                </a:ext>
              </a:extLst>
            </p:cNvPr>
            <p:cNvSpPr txBox="1"/>
            <p:nvPr/>
          </p:nvSpPr>
          <p:spPr>
            <a:xfrm>
              <a:off x="5134855" y="3067819"/>
              <a:ext cx="3847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03</a:t>
              </a:r>
              <a:endParaRPr lang="ko-KR" altLang="en-US" sz="14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7348280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3BD5C53C-9B19-415C-B6B8-94AEDDE075AC}"/>
              </a:ext>
            </a:extLst>
          </p:cNvPr>
          <p:cNvSpPr/>
          <p:nvPr/>
        </p:nvSpPr>
        <p:spPr>
          <a:xfrm>
            <a:off x="0" y="-2"/>
            <a:ext cx="12213771" cy="6858001"/>
          </a:xfrm>
          <a:prstGeom prst="rect">
            <a:avLst/>
          </a:prstGeom>
          <a:solidFill>
            <a:srgbClr val="138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9B4F2EBF-4938-45B7-8EE5-0FCC9BC096A7}"/>
              </a:ext>
            </a:extLst>
          </p:cNvPr>
          <p:cNvSpPr txBox="1"/>
          <p:nvPr/>
        </p:nvSpPr>
        <p:spPr>
          <a:xfrm>
            <a:off x="4524896" y="2794190"/>
            <a:ext cx="316397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spc="600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감사합니다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058468B3-2CF3-4D53-8244-09E927572F97}"/>
              </a:ext>
            </a:extLst>
          </p:cNvPr>
          <p:cNvSpPr txBox="1"/>
          <p:nvPr/>
        </p:nvSpPr>
        <p:spPr>
          <a:xfrm>
            <a:off x="7088145" y="5411449"/>
            <a:ext cx="563563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>
                <a:solidFill>
                  <a:schemeClr val="bg1">
                    <a:alpha val="16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Thankyou</a:t>
            </a:r>
            <a:endParaRPr lang="ko-KR" altLang="en-US" sz="8800" b="1" dirty="0">
              <a:solidFill>
                <a:schemeClr val="bg1">
                  <a:alpha val="16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9660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5CFA3B97-1686-4347-9F1E-A04DE27BFA58}"/>
              </a:ext>
            </a:extLst>
          </p:cNvPr>
          <p:cNvSpPr/>
          <p:nvPr/>
        </p:nvSpPr>
        <p:spPr>
          <a:xfrm>
            <a:off x="0" y="-2361"/>
            <a:ext cx="12213771" cy="525294"/>
          </a:xfrm>
          <a:prstGeom prst="rect">
            <a:avLst/>
          </a:prstGeom>
          <a:solidFill>
            <a:srgbClr val="1382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143C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CEF442B4-9DFC-47EF-9DA8-10106005987B}"/>
              </a:ext>
            </a:extLst>
          </p:cNvPr>
          <p:cNvSpPr/>
          <p:nvPr/>
        </p:nvSpPr>
        <p:spPr>
          <a:xfrm>
            <a:off x="0" y="6340363"/>
            <a:ext cx="12213771" cy="525294"/>
          </a:xfrm>
          <a:prstGeom prst="rect">
            <a:avLst/>
          </a:prstGeom>
          <a:solidFill>
            <a:srgbClr val="FF143C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143C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378223" y="310486"/>
            <a:ext cx="11435553" cy="6237027"/>
          </a:xfrm>
          <a:prstGeom prst="roundRect">
            <a:avLst>
              <a:gd name="adj" fmla="val 1733"/>
            </a:avLst>
          </a:prstGeom>
          <a:solidFill>
            <a:srgbClr val="F8F8F8"/>
          </a:solidFill>
          <a:ln w="28575">
            <a:solidFill>
              <a:srgbClr val="004A68"/>
            </a:solidFill>
          </a:ln>
          <a:effectLst>
            <a:outerShdw blurRad="50800" dist="1524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2800" b="1" spc="6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endParaRPr lang="ko-KR" altLang="en-US" sz="4000" b="1" spc="600" dirty="0">
              <a:solidFill>
                <a:schemeClr val="bg2">
                  <a:lumMod val="2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6503CA11-03D2-499C-85FD-5688ADA759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633" y="1145902"/>
            <a:ext cx="10494837" cy="503803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0625D908-2B7A-4821-93DE-EFF1299278F3}"/>
              </a:ext>
            </a:extLst>
          </p:cNvPr>
          <p:cNvSpPr txBox="1"/>
          <p:nvPr/>
        </p:nvSpPr>
        <p:spPr>
          <a:xfrm>
            <a:off x="603468" y="457454"/>
            <a:ext cx="25700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ER </a:t>
            </a:r>
            <a:r>
              <a:rPr lang="ko-KR" altLang="en-US" sz="28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다이어그램</a:t>
            </a:r>
            <a:endParaRPr lang="en-US" altLang="ko-KR" sz="2800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E307F79C-A57C-4230-AD86-D9313E58E007}"/>
              </a:ext>
            </a:extLst>
          </p:cNvPr>
          <p:cNvSpPr/>
          <p:nvPr/>
        </p:nvSpPr>
        <p:spPr>
          <a:xfrm flipV="1">
            <a:off x="603469" y="955706"/>
            <a:ext cx="2570036" cy="45719"/>
          </a:xfrm>
          <a:prstGeom prst="rect">
            <a:avLst/>
          </a:prstGeom>
          <a:solidFill>
            <a:srgbClr val="138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1382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8910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9CE944B8-05FB-46CD-AE2B-E2E5B90AC3F3}"/>
              </a:ext>
            </a:extLst>
          </p:cNvPr>
          <p:cNvSpPr/>
          <p:nvPr/>
        </p:nvSpPr>
        <p:spPr>
          <a:xfrm>
            <a:off x="0" y="-2361"/>
            <a:ext cx="12213771" cy="525294"/>
          </a:xfrm>
          <a:prstGeom prst="rect">
            <a:avLst/>
          </a:prstGeom>
          <a:solidFill>
            <a:srgbClr val="1382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143C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32C5A0C5-8E57-47B2-A045-8ACB94024E4C}"/>
              </a:ext>
            </a:extLst>
          </p:cNvPr>
          <p:cNvSpPr/>
          <p:nvPr/>
        </p:nvSpPr>
        <p:spPr>
          <a:xfrm>
            <a:off x="0" y="6340363"/>
            <a:ext cx="12213771" cy="525294"/>
          </a:xfrm>
          <a:prstGeom prst="rect">
            <a:avLst/>
          </a:prstGeom>
          <a:solidFill>
            <a:srgbClr val="FF143C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143C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378223" y="310486"/>
            <a:ext cx="11435553" cy="6237027"/>
          </a:xfrm>
          <a:prstGeom prst="roundRect">
            <a:avLst>
              <a:gd name="adj" fmla="val 1733"/>
            </a:avLst>
          </a:prstGeom>
          <a:solidFill>
            <a:srgbClr val="F8F8F8"/>
          </a:solidFill>
          <a:ln w="28575">
            <a:solidFill>
              <a:srgbClr val="004A68"/>
            </a:solidFill>
          </a:ln>
          <a:effectLst>
            <a:outerShdw blurRad="50800" dist="1524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2800" b="1" spc="6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endParaRPr lang="ko-KR" altLang="en-US" sz="4000" b="1" spc="600" dirty="0">
              <a:solidFill>
                <a:schemeClr val="bg2">
                  <a:lumMod val="2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xmlns="" id="{E98FB907-8FB6-48AC-ABFF-820808370EF6}"/>
              </a:ext>
            </a:extLst>
          </p:cNvPr>
          <p:cNvSpPr/>
          <p:nvPr/>
        </p:nvSpPr>
        <p:spPr>
          <a:xfrm>
            <a:off x="1773771" y="1646295"/>
            <a:ext cx="1098401" cy="1098401"/>
          </a:xfrm>
          <a:prstGeom prst="ellipse">
            <a:avLst/>
          </a:prstGeom>
          <a:solidFill>
            <a:srgbClr val="FF143C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143C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60CB79AB-F18B-4144-936F-8B10A9BFF2E9}"/>
              </a:ext>
            </a:extLst>
          </p:cNvPr>
          <p:cNvSpPr txBox="1"/>
          <p:nvPr/>
        </p:nvSpPr>
        <p:spPr>
          <a:xfrm>
            <a:off x="2997226" y="1860182"/>
            <a:ext cx="32464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매장 검색 페이지  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포장주문 페이지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카카오 지도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API</a:t>
            </a:r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3271F832-295D-480A-A54F-6A26F4E5057C}"/>
              </a:ext>
            </a:extLst>
          </p:cNvPr>
          <p:cNvSpPr txBox="1"/>
          <p:nvPr/>
        </p:nvSpPr>
        <p:spPr>
          <a:xfrm>
            <a:off x="2997226" y="3222725"/>
            <a:ext cx="32464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메뉴 페이지 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장바구니 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페이지</a:t>
            </a:r>
            <a:endParaRPr lang="en-US" altLang="ko-KR" sz="1600" dirty="0" smtClean="0">
              <a:solidFill>
                <a:schemeClr val="tx1">
                  <a:lumMod val="65000"/>
                  <a:lumOff val="3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주문 데이터 처리와 주문 내역 페이지 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xmlns="" id="{F8382FF0-8A5A-4D0E-87FC-2E218F5448D0}"/>
              </a:ext>
            </a:extLst>
          </p:cNvPr>
          <p:cNvSpPr/>
          <p:nvPr/>
        </p:nvSpPr>
        <p:spPr>
          <a:xfrm>
            <a:off x="1773771" y="2979162"/>
            <a:ext cx="1098401" cy="1098401"/>
          </a:xfrm>
          <a:prstGeom prst="ellipse">
            <a:avLst/>
          </a:prstGeom>
          <a:solidFill>
            <a:srgbClr val="1382FF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28B44858-E3CB-45DF-B384-DC502728E280}"/>
              </a:ext>
            </a:extLst>
          </p:cNvPr>
          <p:cNvSpPr txBox="1"/>
          <p:nvPr/>
        </p:nvSpPr>
        <p:spPr>
          <a:xfrm>
            <a:off x="2997226" y="4530707"/>
            <a:ext cx="32464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회원가입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로그인 페이지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사용자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관리자 멤버 페이지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도로명 주소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API</a:t>
            </a: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xmlns="" id="{4F5308FD-C93A-4528-9393-5C567AA62A67}"/>
              </a:ext>
            </a:extLst>
          </p:cNvPr>
          <p:cNvSpPr/>
          <p:nvPr/>
        </p:nvSpPr>
        <p:spPr>
          <a:xfrm>
            <a:off x="1773771" y="4312029"/>
            <a:ext cx="1098401" cy="1098401"/>
          </a:xfrm>
          <a:prstGeom prst="ellipse">
            <a:avLst/>
          </a:prstGeom>
          <a:solidFill>
            <a:srgbClr val="FF143C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06D5A373-8C4A-4DC6-8AC1-C75333CF80A7}"/>
              </a:ext>
            </a:extLst>
          </p:cNvPr>
          <p:cNvSpPr txBox="1"/>
          <p:nvPr/>
        </p:nvSpPr>
        <p:spPr>
          <a:xfrm>
            <a:off x="1922976" y="2036183"/>
            <a:ext cx="949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김동영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D7FACF52-DD7B-41DF-81D8-5BDD34EB818C}"/>
              </a:ext>
            </a:extLst>
          </p:cNvPr>
          <p:cNvSpPr txBox="1"/>
          <p:nvPr/>
        </p:nvSpPr>
        <p:spPr>
          <a:xfrm>
            <a:off x="1922976" y="3357765"/>
            <a:ext cx="949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김예은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CCC93E8F-790B-462A-9562-99915B14879F}"/>
              </a:ext>
            </a:extLst>
          </p:cNvPr>
          <p:cNvSpPr txBox="1"/>
          <p:nvPr/>
        </p:nvSpPr>
        <p:spPr>
          <a:xfrm>
            <a:off x="1922976" y="4716578"/>
            <a:ext cx="949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황바울</a:t>
            </a:r>
            <a:endParaRPr lang="ko-KR" altLang="en-US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xmlns="" id="{2D08AC77-0F39-4454-A82A-11085415A77F}"/>
              </a:ext>
            </a:extLst>
          </p:cNvPr>
          <p:cNvSpPr/>
          <p:nvPr/>
        </p:nvSpPr>
        <p:spPr>
          <a:xfrm>
            <a:off x="6602903" y="1640440"/>
            <a:ext cx="1098401" cy="1098401"/>
          </a:xfrm>
          <a:prstGeom prst="ellipse">
            <a:avLst/>
          </a:prstGeom>
          <a:solidFill>
            <a:srgbClr val="1382FF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xmlns="" id="{93C7F060-810F-48DA-AD36-AB5AEA9CBCC5}"/>
              </a:ext>
            </a:extLst>
          </p:cNvPr>
          <p:cNvSpPr/>
          <p:nvPr/>
        </p:nvSpPr>
        <p:spPr>
          <a:xfrm>
            <a:off x="6602904" y="2980623"/>
            <a:ext cx="1098401" cy="1098401"/>
          </a:xfrm>
          <a:prstGeom prst="ellipse">
            <a:avLst/>
          </a:prstGeom>
          <a:solidFill>
            <a:srgbClr val="FF143C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22854BD7-38F9-4BD6-8535-3DBCA8E8EE78}"/>
              </a:ext>
            </a:extLst>
          </p:cNvPr>
          <p:cNvSpPr txBox="1"/>
          <p:nvPr/>
        </p:nvSpPr>
        <p:spPr>
          <a:xfrm>
            <a:off x="6752109" y="2036183"/>
            <a:ext cx="949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김재훈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0AA76E6D-C0CF-4921-9ADD-322A5769025B}"/>
              </a:ext>
            </a:extLst>
          </p:cNvPr>
          <p:cNvSpPr txBox="1"/>
          <p:nvPr/>
        </p:nvSpPr>
        <p:spPr>
          <a:xfrm>
            <a:off x="6752109" y="3355709"/>
            <a:ext cx="949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남채현</a:t>
            </a:r>
            <a:endParaRPr lang="ko-KR" altLang="en-US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113413E0-C96C-40B2-8293-A824BB7CD4C4}"/>
              </a:ext>
            </a:extLst>
          </p:cNvPr>
          <p:cNvSpPr txBox="1"/>
          <p:nvPr/>
        </p:nvSpPr>
        <p:spPr>
          <a:xfrm>
            <a:off x="7790951" y="3165697"/>
            <a:ext cx="34136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INDEX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페이지 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공지사항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고객센터 페이지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카카오 로그인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API</a:t>
            </a:r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C924015B-C67C-40E7-A262-67B23B2FD9B6}"/>
              </a:ext>
            </a:extLst>
          </p:cNvPr>
          <p:cNvSpPr txBox="1"/>
          <p:nvPr/>
        </p:nvSpPr>
        <p:spPr>
          <a:xfrm>
            <a:off x="7790951" y="1928461"/>
            <a:ext cx="34136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최종결제 페이지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결제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API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6BE4B78B-0BC2-43F0-8AC4-876DF8F2F5DA}"/>
              </a:ext>
            </a:extLst>
          </p:cNvPr>
          <p:cNvSpPr txBox="1"/>
          <p:nvPr/>
        </p:nvSpPr>
        <p:spPr>
          <a:xfrm>
            <a:off x="603468" y="457454"/>
            <a:ext cx="25700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역할 분담</a:t>
            </a:r>
            <a:endParaRPr lang="en-US" altLang="ko-KR" sz="2800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xmlns="" id="{4621BF46-5DD9-4892-81F1-4866F2E7B836}"/>
              </a:ext>
            </a:extLst>
          </p:cNvPr>
          <p:cNvSpPr/>
          <p:nvPr/>
        </p:nvSpPr>
        <p:spPr>
          <a:xfrm flipV="1">
            <a:off x="603469" y="955706"/>
            <a:ext cx="2570036" cy="45719"/>
          </a:xfrm>
          <a:prstGeom prst="rect">
            <a:avLst/>
          </a:prstGeom>
          <a:solidFill>
            <a:srgbClr val="138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1382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2977</TotalTime>
  <Words>1874</Words>
  <Application>Microsoft Office PowerPoint</Application>
  <PresentationFormat>사용자 지정</PresentationFormat>
  <Paragraphs>526</Paragraphs>
  <Slides>73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73</vt:i4>
      </vt:variant>
    </vt:vector>
  </HeadingPairs>
  <TitlesOfParts>
    <vt:vector size="79" baseType="lpstr">
      <vt:lpstr>굴림</vt:lpstr>
      <vt:lpstr>Arial</vt:lpstr>
      <vt:lpstr>KoPubWorld돋움체 Medium</vt:lpstr>
      <vt:lpstr>KoPubWorld돋움체 Bold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서 유진</dc:creator>
  <cp:lastModifiedBy>821030262039</cp:lastModifiedBy>
  <cp:revision>268</cp:revision>
  <dcterms:created xsi:type="dcterms:W3CDTF">2020-01-03T14:16:53Z</dcterms:created>
  <dcterms:modified xsi:type="dcterms:W3CDTF">2020-11-30T08:38:21Z</dcterms:modified>
</cp:coreProperties>
</file>